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393" r:id="rId4"/>
    <p:sldId id="379" r:id="rId5"/>
    <p:sldId id="258" r:id="rId6"/>
    <p:sldId id="381" r:id="rId7"/>
    <p:sldId id="382" r:id="rId8"/>
    <p:sldId id="360" r:id="rId9"/>
    <p:sldId id="380" r:id="rId10"/>
    <p:sldId id="353" r:id="rId11"/>
    <p:sldId id="343" r:id="rId12"/>
    <p:sldId id="345" r:id="rId13"/>
    <p:sldId id="346" r:id="rId14"/>
    <p:sldId id="349" r:id="rId15"/>
    <p:sldId id="347" r:id="rId16"/>
    <p:sldId id="344" r:id="rId17"/>
    <p:sldId id="348" r:id="rId18"/>
    <p:sldId id="260" r:id="rId19"/>
    <p:sldId id="396" r:id="rId20"/>
    <p:sldId id="401" r:id="rId21"/>
    <p:sldId id="402" r:id="rId22"/>
    <p:sldId id="272" r:id="rId23"/>
    <p:sldId id="276" r:id="rId24"/>
    <p:sldId id="277" r:id="rId25"/>
    <p:sldId id="278" r:id="rId26"/>
    <p:sldId id="394" r:id="rId27"/>
    <p:sldId id="274" r:id="rId28"/>
    <p:sldId id="287" r:id="rId29"/>
    <p:sldId id="397" r:id="rId30"/>
    <p:sldId id="289" r:id="rId31"/>
    <p:sldId id="400" r:id="rId32"/>
    <p:sldId id="395" r:id="rId33"/>
    <p:sldId id="399" r:id="rId34"/>
    <p:sldId id="291" r:id="rId35"/>
    <p:sldId id="292" r:id="rId36"/>
    <p:sldId id="329"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93BDD7-238F-435F-9BA6-47DD2A727555}" v="94" dt="2024-01-10T12:43:49.99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29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AB93BDD7-238F-435F-9BA6-47DD2A727555}"/>
    <pc:docChg chg="undo custSel addSld delSld modSld sldOrd delMainMaster">
      <pc:chgData name="Gerjan de Ruiter" userId="5d7c516b-9dcd-41a8-99d3-54425d29895b" providerId="ADAL" clId="{AB93BDD7-238F-435F-9BA6-47DD2A727555}" dt="2024-01-10T12:43:49.997" v="1007"/>
      <pc:docMkLst>
        <pc:docMk/>
      </pc:docMkLst>
      <pc:sldChg chg="add del">
        <pc:chgData name="Gerjan de Ruiter" userId="5d7c516b-9dcd-41a8-99d3-54425d29895b" providerId="ADAL" clId="{AB93BDD7-238F-435F-9BA6-47DD2A727555}" dt="2024-01-08T10:54:54.758" v="1"/>
        <pc:sldMkLst>
          <pc:docMk/>
          <pc:sldMk cId="2552551538" sldId="256"/>
        </pc:sldMkLst>
      </pc:sldChg>
      <pc:sldChg chg="addSp delSp modSp new mod modClrScheme chgLayout">
        <pc:chgData name="Gerjan de Ruiter" userId="5d7c516b-9dcd-41a8-99d3-54425d29895b" providerId="ADAL" clId="{AB93BDD7-238F-435F-9BA6-47DD2A727555}" dt="2024-01-08T10:59:22.773" v="12"/>
        <pc:sldMkLst>
          <pc:docMk/>
          <pc:sldMk cId="2895884075" sldId="257"/>
        </pc:sldMkLst>
        <pc:spChg chg="del">
          <ac:chgData name="Gerjan de Ruiter" userId="5d7c516b-9dcd-41a8-99d3-54425d29895b" providerId="ADAL" clId="{AB93BDD7-238F-435F-9BA6-47DD2A727555}" dt="2024-01-08T10:58:25.338" v="3" actId="700"/>
          <ac:spMkLst>
            <pc:docMk/>
            <pc:sldMk cId="2895884075" sldId="257"/>
            <ac:spMk id="2" creationId="{6B2C5808-55EA-0614-6534-04AE8EF84A4A}"/>
          </ac:spMkLst>
        </pc:spChg>
        <pc:spChg chg="del mod ord">
          <ac:chgData name="Gerjan de Ruiter" userId="5d7c516b-9dcd-41a8-99d3-54425d29895b" providerId="ADAL" clId="{AB93BDD7-238F-435F-9BA6-47DD2A727555}" dt="2024-01-08T10:58:25.338" v="3" actId="700"/>
          <ac:spMkLst>
            <pc:docMk/>
            <pc:sldMk cId="2895884075" sldId="257"/>
            <ac:spMk id="3" creationId="{363A3B22-A74D-A7FE-2212-0223086498A2}"/>
          </ac:spMkLst>
        </pc:spChg>
        <pc:spChg chg="add del mod ord">
          <ac:chgData name="Gerjan de Ruiter" userId="5d7c516b-9dcd-41a8-99d3-54425d29895b" providerId="ADAL" clId="{AB93BDD7-238F-435F-9BA6-47DD2A727555}" dt="2024-01-08T10:58:37.738" v="5" actId="478"/>
          <ac:spMkLst>
            <pc:docMk/>
            <pc:sldMk cId="2895884075" sldId="257"/>
            <ac:spMk id="4" creationId="{DDC9115C-25D6-D30B-A50E-17024F6C2BF2}"/>
          </ac:spMkLst>
        </pc:spChg>
        <pc:picChg chg="add mod">
          <ac:chgData name="Gerjan de Ruiter" userId="5d7c516b-9dcd-41a8-99d3-54425d29895b" providerId="ADAL" clId="{AB93BDD7-238F-435F-9BA6-47DD2A727555}" dt="2024-01-08T10:59:22.773" v="12"/>
          <ac:picMkLst>
            <pc:docMk/>
            <pc:sldMk cId="2895884075" sldId="257"/>
            <ac:picMk id="6" creationId="{B267797A-9C33-6AE0-D929-B5C6F3D19EF7}"/>
          </ac:picMkLst>
        </pc:picChg>
      </pc:sldChg>
      <pc:sldChg chg="addSp delSp modSp new mod modClrScheme chgLayout">
        <pc:chgData name="Gerjan de Ruiter" userId="5d7c516b-9dcd-41a8-99d3-54425d29895b" providerId="ADAL" clId="{AB93BDD7-238F-435F-9BA6-47DD2A727555}" dt="2024-01-08T11:04:47.878" v="39"/>
        <pc:sldMkLst>
          <pc:docMk/>
          <pc:sldMk cId="3504558621" sldId="258"/>
        </pc:sldMkLst>
        <pc:spChg chg="del mod ord">
          <ac:chgData name="Gerjan de Ruiter" userId="5d7c516b-9dcd-41a8-99d3-54425d29895b" providerId="ADAL" clId="{AB93BDD7-238F-435F-9BA6-47DD2A727555}" dt="2024-01-08T11:00:22.676" v="15" actId="700"/>
          <ac:spMkLst>
            <pc:docMk/>
            <pc:sldMk cId="3504558621" sldId="258"/>
            <ac:spMk id="2" creationId="{0887EABD-34FA-1B22-C01D-D9D8CA8A1F96}"/>
          </ac:spMkLst>
        </pc:spChg>
        <pc:spChg chg="add del mod ord">
          <ac:chgData name="Gerjan de Ruiter" userId="5d7c516b-9dcd-41a8-99d3-54425d29895b" providerId="ADAL" clId="{AB93BDD7-238F-435F-9BA6-47DD2A727555}" dt="2024-01-08T11:00:26.058" v="16" actId="700"/>
          <ac:spMkLst>
            <pc:docMk/>
            <pc:sldMk cId="3504558621" sldId="258"/>
            <ac:spMk id="3" creationId="{75A4E124-9E7F-F7F7-1CD3-19BBD7E138CC}"/>
          </ac:spMkLst>
        </pc:spChg>
        <pc:spChg chg="add mod ord">
          <ac:chgData name="Gerjan de Ruiter" userId="5d7c516b-9dcd-41a8-99d3-54425d29895b" providerId="ADAL" clId="{AB93BDD7-238F-435F-9BA6-47DD2A727555}" dt="2024-01-08T11:00:35.803" v="37" actId="20577"/>
          <ac:spMkLst>
            <pc:docMk/>
            <pc:sldMk cId="3504558621" sldId="258"/>
            <ac:spMk id="4" creationId="{7050C726-2EA9-4244-E37C-EEA73DDC1348}"/>
          </ac:spMkLst>
        </pc:spChg>
        <pc:spChg chg="add del mod ord">
          <ac:chgData name="Gerjan de Ruiter" userId="5d7c516b-9dcd-41a8-99d3-54425d29895b" providerId="ADAL" clId="{AB93BDD7-238F-435F-9BA6-47DD2A727555}" dt="2024-01-08T11:04:30.278" v="38"/>
          <ac:spMkLst>
            <pc:docMk/>
            <pc:sldMk cId="3504558621" sldId="258"/>
            <ac:spMk id="5" creationId="{3AC9EC9E-9A69-4EBA-F578-BBF349D440B1}"/>
          </ac:spMkLst>
        </pc:spChg>
        <pc:spChg chg="add mod ord">
          <ac:chgData name="Gerjan de Ruiter" userId="5d7c516b-9dcd-41a8-99d3-54425d29895b" providerId="ADAL" clId="{AB93BDD7-238F-435F-9BA6-47DD2A727555}" dt="2024-01-08T11:00:28.546" v="19" actId="20577"/>
          <ac:spMkLst>
            <pc:docMk/>
            <pc:sldMk cId="3504558621" sldId="258"/>
            <ac:spMk id="6" creationId="{105AB6CF-C228-5335-310D-AC356C410CEC}"/>
          </ac:spMkLst>
        </pc:spChg>
        <pc:spChg chg="add del mod">
          <ac:chgData name="Gerjan de Ruiter" userId="5d7c516b-9dcd-41a8-99d3-54425d29895b" providerId="ADAL" clId="{AB93BDD7-238F-435F-9BA6-47DD2A727555}" dt="2024-01-08T11:04:47.878" v="39"/>
          <ac:spMkLst>
            <pc:docMk/>
            <pc:sldMk cId="3504558621" sldId="258"/>
            <ac:spMk id="7" creationId="{3AA0B7F1-AD09-A143-A5ED-45ABA121C840}"/>
          </ac:spMkLst>
        </pc:spChg>
        <pc:picChg chg="add mod">
          <ac:chgData name="Gerjan de Ruiter" userId="5d7c516b-9dcd-41a8-99d3-54425d29895b" providerId="ADAL" clId="{AB93BDD7-238F-435F-9BA6-47DD2A727555}" dt="2024-01-08T11:04:47.878" v="39"/>
          <ac:picMkLst>
            <pc:docMk/>
            <pc:sldMk cId="3504558621" sldId="258"/>
            <ac:picMk id="8" creationId="{D83A04C7-A58A-0ECF-095F-0E2455519BC9}"/>
          </ac:picMkLst>
        </pc:picChg>
      </pc:sldChg>
      <pc:sldChg chg="add">
        <pc:chgData name="Gerjan de Ruiter" userId="5d7c516b-9dcd-41a8-99d3-54425d29895b" providerId="ADAL" clId="{AB93BDD7-238F-435F-9BA6-47DD2A727555}" dt="2024-01-10T12:09:07.015" v="250"/>
        <pc:sldMkLst>
          <pc:docMk/>
          <pc:sldMk cId="4001898953" sldId="260"/>
        </pc:sldMkLst>
      </pc:sldChg>
      <pc:sldChg chg="add">
        <pc:chgData name="Gerjan de Ruiter" userId="5d7c516b-9dcd-41a8-99d3-54425d29895b" providerId="ADAL" clId="{AB93BDD7-238F-435F-9BA6-47DD2A727555}" dt="2024-01-10T12:11:40.748" v="289"/>
        <pc:sldMkLst>
          <pc:docMk/>
          <pc:sldMk cId="647849754" sldId="272"/>
        </pc:sldMkLst>
      </pc:sldChg>
      <pc:sldChg chg="add">
        <pc:chgData name="Gerjan de Ruiter" userId="5d7c516b-9dcd-41a8-99d3-54425d29895b" providerId="ADAL" clId="{AB93BDD7-238F-435F-9BA6-47DD2A727555}" dt="2024-01-10T12:10:27.755" v="255"/>
        <pc:sldMkLst>
          <pc:docMk/>
          <pc:sldMk cId="3496571863" sldId="274"/>
        </pc:sldMkLst>
      </pc:sldChg>
      <pc:sldChg chg="add">
        <pc:chgData name="Gerjan de Ruiter" userId="5d7c516b-9dcd-41a8-99d3-54425d29895b" providerId="ADAL" clId="{AB93BDD7-238F-435F-9BA6-47DD2A727555}" dt="2024-01-10T12:11:40.748" v="289"/>
        <pc:sldMkLst>
          <pc:docMk/>
          <pc:sldMk cId="2032389997" sldId="276"/>
        </pc:sldMkLst>
      </pc:sldChg>
      <pc:sldChg chg="add">
        <pc:chgData name="Gerjan de Ruiter" userId="5d7c516b-9dcd-41a8-99d3-54425d29895b" providerId="ADAL" clId="{AB93BDD7-238F-435F-9BA6-47DD2A727555}" dt="2024-01-10T12:11:40.748" v="289"/>
        <pc:sldMkLst>
          <pc:docMk/>
          <pc:sldMk cId="1586665340" sldId="277"/>
        </pc:sldMkLst>
      </pc:sldChg>
      <pc:sldChg chg="add">
        <pc:chgData name="Gerjan de Ruiter" userId="5d7c516b-9dcd-41a8-99d3-54425d29895b" providerId="ADAL" clId="{AB93BDD7-238F-435F-9BA6-47DD2A727555}" dt="2024-01-10T12:11:40.748" v="289"/>
        <pc:sldMkLst>
          <pc:docMk/>
          <pc:sldMk cId="2015782629" sldId="278"/>
        </pc:sldMkLst>
      </pc:sldChg>
      <pc:sldChg chg="add">
        <pc:chgData name="Gerjan de Ruiter" userId="5d7c516b-9dcd-41a8-99d3-54425d29895b" providerId="ADAL" clId="{AB93BDD7-238F-435F-9BA6-47DD2A727555}" dt="2024-01-10T12:10:27.755" v="255"/>
        <pc:sldMkLst>
          <pc:docMk/>
          <pc:sldMk cId="3394049902" sldId="287"/>
        </pc:sldMkLst>
      </pc:sldChg>
      <pc:sldChg chg="add del">
        <pc:chgData name="Gerjan de Ruiter" userId="5d7c516b-9dcd-41a8-99d3-54425d29895b" providerId="ADAL" clId="{AB93BDD7-238F-435F-9BA6-47DD2A727555}" dt="2024-01-10T12:13:16.165" v="290" actId="47"/>
        <pc:sldMkLst>
          <pc:docMk/>
          <pc:sldMk cId="573179160" sldId="288"/>
        </pc:sldMkLst>
      </pc:sldChg>
      <pc:sldChg chg="add">
        <pc:chgData name="Gerjan de Ruiter" userId="5d7c516b-9dcd-41a8-99d3-54425d29895b" providerId="ADAL" clId="{AB93BDD7-238F-435F-9BA6-47DD2A727555}" dt="2024-01-10T12:10:27.755" v="255"/>
        <pc:sldMkLst>
          <pc:docMk/>
          <pc:sldMk cId="1951296061" sldId="289"/>
        </pc:sldMkLst>
      </pc:sldChg>
      <pc:sldChg chg="add">
        <pc:chgData name="Gerjan de Ruiter" userId="5d7c516b-9dcd-41a8-99d3-54425d29895b" providerId="ADAL" clId="{AB93BDD7-238F-435F-9BA6-47DD2A727555}" dt="2024-01-10T12:10:27.755" v="255"/>
        <pc:sldMkLst>
          <pc:docMk/>
          <pc:sldMk cId="1335087407" sldId="291"/>
        </pc:sldMkLst>
      </pc:sldChg>
      <pc:sldChg chg="add">
        <pc:chgData name="Gerjan de Ruiter" userId="5d7c516b-9dcd-41a8-99d3-54425d29895b" providerId="ADAL" clId="{AB93BDD7-238F-435F-9BA6-47DD2A727555}" dt="2024-01-10T12:10:27.755" v="255"/>
        <pc:sldMkLst>
          <pc:docMk/>
          <pc:sldMk cId="194197448" sldId="292"/>
        </pc:sldMkLst>
      </pc:sldChg>
      <pc:sldChg chg="add">
        <pc:chgData name="Gerjan de Ruiter" userId="5d7c516b-9dcd-41a8-99d3-54425d29895b" providerId="ADAL" clId="{AB93BDD7-238F-435F-9BA6-47DD2A727555}" dt="2024-01-10T12:10:27.755" v="255"/>
        <pc:sldMkLst>
          <pc:docMk/>
          <pc:sldMk cId="3214250093" sldId="329"/>
        </pc:sldMkLst>
      </pc:sldChg>
      <pc:sldChg chg="add">
        <pc:chgData name="Gerjan de Ruiter" userId="5d7c516b-9dcd-41a8-99d3-54425d29895b" providerId="ADAL" clId="{AB93BDD7-238F-435F-9BA6-47DD2A727555}" dt="2024-01-08T11:00:11.648" v="14"/>
        <pc:sldMkLst>
          <pc:docMk/>
          <pc:sldMk cId="1066812035" sldId="343"/>
        </pc:sldMkLst>
      </pc:sldChg>
      <pc:sldChg chg="add">
        <pc:chgData name="Gerjan de Ruiter" userId="5d7c516b-9dcd-41a8-99d3-54425d29895b" providerId="ADAL" clId="{AB93BDD7-238F-435F-9BA6-47DD2A727555}" dt="2024-01-08T11:00:11.648" v="14"/>
        <pc:sldMkLst>
          <pc:docMk/>
          <pc:sldMk cId="2953752731" sldId="344"/>
        </pc:sldMkLst>
      </pc:sldChg>
      <pc:sldChg chg="add">
        <pc:chgData name="Gerjan de Ruiter" userId="5d7c516b-9dcd-41a8-99d3-54425d29895b" providerId="ADAL" clId="{AB93BDD7-238F-435F-9BA6-47DD2A727555}" dt="2024-01-08T11:00:11.648" v="14"/>
        <pc:sldMkLst>
          <pc:docMk/>
          <pc:sldMk cId="3680485052" sldId="345"/>
        </pc:sldMkLst>
      </pc:sldChg>
      <pc:sldChg chg="add">
        <pc:chgData name="Gerjan de Ruiter" userId="5d7c516b-9dcd-41a8-99d3-54425d29895b" providerId="ADAL" clId="{AB93BDD7-238F-435F-9BA6-47DD2A727555}" dt="2024-01-08T11:00:11.648" v="14"/>
        <pc:sldMkLst>
          <pc:docMk/>
          <pc:sldMk cId="3406448687" sldId="346"/>
        </pc:sldMkLst>
      </pc:sldChg>
      <pc:sldChg chg="add">
        <pc:chgData name="Gerjan de Ruiter" userId="5d7c516b-9dcd-41a8-99d3-54425d29895b" providerId="ADAL" clId="{AB93BDD7-238F-435F-9BA6-47DD2A727555}" dt="2024-01-08T11:00:11.648" v="14"/>
        <pc:sldMkLst>
          <pc:docMk/>
          <pc:sldMk cId="3028200931" sldId="347"/>
        </pc:sldMkLst>
      </pc:sldChg>
      <pc:sldChg chg="add">
        <pc:chgData name="Gerjan de Ruiter" userId="5d7c516b-9dcd-41a8-99d3-54425d29895b" providerId="ADAL" clId="{AB93BDD7-238F-435F-9BA6-47DD2A727555}" dt="2024-01-08T11:00:11.648" v="14"/>
        <pc:sldMkLst>
          <pc:docMk/>
          <pc:sldMk cId="1616615507" sldId="348"/>
        </pc:sldMkLst>
      </pc:sldChg>
      <pc:sldChg chg="add">
        <pc:chgData name="Gerjan de Ruiter" userId="5d7c516b-9dcd-41a8-99d3-54425d29895b" providerId="ADAL" clId="{AB93BDD7-238F-435F-9BA6-47DD2A727555}" dt="2024-01-08T11:00:11.648" v="14"/>
        <pc:sldMkLst>
          <pc:docMk/>
          <pc:sldMk cId="330282913" sldId="349"/>
        </pc:sldMkLst>
      </pc:sldChg>
      <pc:sldChg chg="modSp add mod modAnim">
        <pc:chgData name="Gerjan de Ruiter" userId="5d7c516b-9dcd-41a8-99d3-54425d29895b" providerId="ADAL" clId="{AB93BDD7-238F-435F-9BA6-47DD2A727555}" dt="2024-01-08T11:10:45.601" v="249"/>
        <pc:sldMkLst>
          <pc:docMk/>
          <pc:sldMk cId="2960350005" sldId="353"/>
        </pc:sldMkLst>
        <pc:spChg chg="mod">
          <ac:chgData name="Gerjan de Ruiter" userId="5d7c516b-9dcd-41a8-99d3-54425d29895b" providerId="ADAL" clId="{AB93BDD7-238F-435F-9BA6-47DD2A727555}" dt="2024-01-08T11:10:39.198" v="248" actId="20577"/>
          <ac:spMkLst>
            <pc:docMk/>
            <pc:sldMk cId="2960350005" sldId="353"/>
            <ac:spMk id="3" creationId="{A3A7A18A-C626-4290-BDC7-4D7204305233}"/>
          </ac:spMkLst>
        </pc:spChg>
      </pc:sldChg>
      <pc:sldChg chg="modSp add mod">
        <pc:chgData name="Gerjan de Ruiter" userId="5d7c516b-9dcd-41a8-99d3-54425d29895b" providerId="ADAL" clId="{AB93BDD7-238F-435F-9BA6-47DD2A727555}" dt="2024-01-08T11:05:02.335" v="40" actId="20577"/>
        <pc:sldMkLst>
          <pc:docMk/>
          <pc:sldMk cId="2775940342" sldId="360"/>
        </pc:sldMkLst>
        <pc:spChg chg="mod">
          <ac:chgData name="Gerjan de Ruiter" userId="5d7c516b-9dcd-41a8-99d3-54425d29895b" providerId="ADAL" clId="{AB93BDD7-238F-435F-9BA6-47DD2A727555}" dt="2024-01-08T11:05:02.335" v="40" actId="20577"/>
          <ac:spMkLst>
            <pc:docMk/>
            <pc:sldMk cId="2775940342" sldId="360"/>
            <ac:spMk id="2" creationId="{4DB4A7A6-A751-4CAF-C49E-FA714481CE3D}"/>
          </ac:spMkLst>
        </pc:spChg>
      </pc:sldChg>
      <pc:sldChg chg="add">
        <pc:chgData name="Gerjan de Ruiter" userId="5d7c516b-9dcd-41a8-99d3-54425d29895b" providerId="ADAL" clId="{AB93BDD7-238F-435F-9BA6-47DD2A727555}" dt="2024-01-08T10:59:48.926" v="13"/>
        <pc:sldMkLst>
          <pc:docMk/>
          <pc:sldMk cId="3087458882" sldId="379"/>
        </pc:sldMkLst>
      </pc:sldChg>
      <pc:sldChg chg="modSp add mod">
        <pc:chgData name="Gerjan de Ruiter" userId="5d7c516b-9dcd-41a8-99d3-54425d29895b" providerId="ADAL" clId="{AB93BDD7-238F-435F-9BA6-47DD2A727555}" dt="2024-01-08T11:10:22.548" v="219" actId="1076"/>
        <pc:sldMkLst>
          <pc:docMk/>
          <pc:sldMk cId="3120403876" sldId="380"/>
        </pc:sldMkLst>
        <pc:spChg chg="mod">
          <ac:chgData name="Gerjan de Ruiter" userId="5d7c516b-9dcd-41a8-99d3-54425d29895b" providerId="ADAL" clId="{AB93BDD7-238F-435F-9BA6-47DD2A727555}" dt="2024-01-08T11:10:04.110" v="215" actId="20577"/>
          <ac:spMkLst>
            <pc:docMk/>
            <pc:sldMk cId="3120403876" sldId="380"/>
            <ac:spMk id="2" creationId="{282B89EF-0F4E-0C02-4F3E-AFAD6DB26E63}"/>
          </ac:spMkLst>
        </pc:spChg>
        <pc:picChg chg="mod">
          <ac:chgData name="Gerjan de Ruiter" userId="5d7c516b-9dcd-41a8-99d3-54425d29895b" providerId="ADAL" clId="{AB93BDD7-238F-435F-9BA6-47DD2A727555}" dt="2024-01-08T11:10:22.548" v="219" actId="1076"/>
          <ac:picMkLst>
            <pc:docMk/>
            <pc:sldMk cId="3120403876" sldId="380"/>
            <ac:picMk id="11" creationId="{74F52A3B-6581-B2EB-48A3-95DD5530588D}"/>
          </ac:picMkLst>
        </pc:picChg>
      </pc:sldChg>
      <pc:sldChg chg="modSp add mod modNotesTx">
        <pc:chgData name="Gerjan de Ruiter" userId="5d7c516b-9dcd-41a8-99d3-54425d29895b" providerId="ADAL" clId="{AB93BDD7-238F-435F-9BA6-47DD2A727555}" dt="2024-01-08T11:06:22.343" v="60" actId="20577"/>
        <pc:sldMkLst>
          <pc:docMk/>
          <pc:sldMk cId="18099330" sldId="381"/>
        </pc:sldMkLst>
        <pc:spChg chg="mod">
          <ac:chgData name="Gerjan de Ruiter" userId="5d7c516b-9dcd-41a8-99d3-54425d29895b" providerId="ADAL" clId="{AB93BDD7-238F-435F-9BA6-47DD2A727555}" dt="2024-01-08T11:05:37.939" v="50" actId="20577"/>
          <ac:spMkLst>
            <pc:docMk/>
            <pc:sldMk cId="18099330" sldId="381"/>
            <ac:spMk id="2" creationId="{4DB4A7A6-A751-4CAF-C49E-FA714481CE3D}"/>
          </ac:spMkLst>
        </pc:spChg>
        <pc:spChg chg="mod">
          <ac:chgData name="Gerjan de Ruiter" userId="5d7c516b-9dcd-41a8-99d3-54425d29895b" providerId="ADAL" clId="{AB93BDD7-238F-435F-9BA6-47DD2A727555}" dt="2024-01-08T11:06:22.343" v="60" actId="20577"/>
          <ac:spMkLst>
            <pc:docMk/>
            <pc:sldMk cId="18099330" sldId="381"/>
            <ac:spMk id="3" creationId="{0FB77E21-26CD-CBC8-798C-5AAF33982BFB}"/>
          </ac:spMkLst>
        </pc:spChg>
      </pc:sldChg>
      <pc:sldChg chg="addSp delSp modSp new mod modClrScheme modAnim chgLayout modNotesTx">
        <pc:chgData name="Gerjan de Ruiter" userId="5d7c516b-9dcd-41a8-99d3-54425d29895b" providerId="ADAL" clId="{AB93BDD7-238F-435F-9BA6-47DD2A727555}" dt="2024-01-08T11:09:17.990" v="193" actId="122"/>
        <pc:sldMkLst>
          <pc:docMk/>
          <pc:sldMk cId="3035347415" sldId="382"/>
        </pc:sldMkLst>
        <pc:spChg chg="del mod ord">
          <ac:chgData name="Gerjan de Ruiter" userId="5d7c516b-9dcd-41a8-99d3-54425d29895b" providerId="ADAL" clId="{AB93BDD7-238F-435F-9BA6-47DD2A727555}" dt="2024-01-08T11:06:58.447" v="62" actId="700"/>
          <ac:spMkLst>
            <pc:docMk/>
            <pc:sldMk cId="3035347415" sldId="382"/>
            <ac:spMk id="2" creationId="{0891A651-BA91-06FB-749D-4CB4FBD600B1}"/>
          </ac:spMkLst>
        </pc:spChg>
        <pc:spChg chg="del mod ord">
          <ac:chgData name="Gerjan de Ruiter" userId="5d7c516b-9dcd-41a8-99d3-54425d29895b" providerId="ADAL" clId="{AB93BDD7-238F-435F-9BA6-47DD2A727555}" dt="2024-01-08T11:06:58.447" v="62" actId="700"/>
          <ac:spMkLst>
            <pc:docMk/>
            <pc:sldMk cId="3035347415" sldId="382"/>
            <ac:spMk id="3" creationId="{B6855E6A-4DEE-6DD7-A3CD-FF2F89AD3FFA}"/>
          </ac:spMkLst>
        </pc:spChg>
        <pc:spChg chg="del">
          <ac:chgData name="Gerjan de Ruiter" userId="5d7c516b-9dcd-41a8-99d3-54425d29895b" providerId="ADAL" clId="{AB93BDD7-238F-435F-9BA6-47DD2A727555}" dt="2024-01-08T11:06:58.447" v="62" actId="700"/>
          <ac:spMkLst>
            <pc:docMk/>
            <pc:sldMk cId="3035347415" sldId="382"/>
            <ac:spMk id="4" creationId="{5EE67181-7780-A22A-BB18-D5ACFFF9761A}"/>
          </ac:spMkLst>
        </pc:spChg>
        <pc:spChg chg="del">
          <ac:chgData name="Gerjan de Ruiter" userId="5d7c516b-9dcd-41a8-99d3-54425d29895b" providerId="ADAL" clId="{AB93BDD7-238F-435F-9BA6-47DD2A727555}" dt="2024-01-08T11:06:58.447" v="62" actId="700"/>
          <ac:spMkLst>
            <pc:docMk/>
            <pc:sldMk cId="3035347415" sldId="382"/>
            <ac:spMk id="5" creationId="{DFF4641D-AC4A-6773-49B6-E7D0440BFFE9}"/>
          </ac:spMkLst>
        </pc:spChg>
        <pc:spChg chg="add mod ord">
          <ac:chgData name="Gerjan de Ruiter" userId="5d7c516b-9dcd-41a8-99d3-54425d29895b" providerId="ADAL" clId="{AB93BDD7-238F-435F-9BA6-47DD2A727555}" dt="2024-01-08T11:07:07.158" v="99" actId="20577"/>
          <ac:spMkLst>
            <pc:docMk/>
            <pc:sldMk cId="3035347415" sldId="382"/>
            <ac:spMk id="6" creationId="{39E301E7-1AA5-42F2-4C75-E8E4F8457A79}"/>
          </ac:spMkLst>
        </pc:spChg>
        <pc:spChg chg="add del mod ord">
          <ac:chgData name="Gerjan de Ruiter" userId="5d7c516b-9dcd-41a8-99d3-54425d29895b" providerId="ADAL" clId="{AB93BDD7-238F-435F-9BA6-47DD2A727555}" dt="2024-01-08T11:06:59.652" v="63"/>
          <ac:spMkLst>
            <pc:docMk/>
            <pc:sldMk cId="3035347415" sldId="382"/>
            <ac:spMk id="7" creationId="{1D872330-0D04-9ECD-D221-7360627EFF68}"/>
          </ac:spMkLst>
        </pc:spChg>
        <pc:spChg chg="add del mod">
          <ac:chgData name="Gerjan de Ruiter" userId="5d7c516b-9dcd-41a8-99d3-54425d29895b" providerId="ADAL" clId="{AB93BDD7-238F-435F-9BA6-47DD2A727555}" dt="2024-01-08T11:07:52.834" v="111"/>
          <ac:spMkLst>
            <pc:docMk/>
            <pc:sldMk cId="3035347415" sldId="382"/>
            <ac:spMk id="8" creationId="{3FE3CEC8-FC0E-12C1-66FE-038189DE5062}"/>
          </ac:spMkLst>
        </pc:spChg>
        <pc:spChg chg="add mod">
          <ac:chgData name="Gerjan de Ruiter" userId="5d7c516b-9dcd-41a8-99d3-54425d29895b" providerId="ADAL" clId="{AB93BDD7-238F-435F-9BA6-47DD2A727555}" dt="2024-01-08T11:08:13.585" v="117" actId="208"/>
          <ac:spMkLst>
            <pc:docMk/>
            <pc:sldMk cId="3035347415" sldId="382"/>
            <ac:spMk id="10" creationId="{6F6985EE-A248-203B-C503-F18D0F649485}"/>
          </ac:spMkLst>
        </pc:spChg>
        <pc:spChg chg="add mod">
          <ac:chgData name="Gerjan de Ruiter" userId="5d7c516b-9dcd-41a8-99d3-54425d29895b" providerId="ADAL" clId="{AB93BDD7-238F-435F-9BA6-47DD2A727555}" dt="2024-01-08T11:09:17.990" v="193" actId="122"/>
          <ac:spMkLst>
            <pc:docMk/>
            <pc:sldMk cId="3035347415" sldId="382"/>
            <ac:spMk id="11" creationId="{C555065D-95C9-5E24-985E-5ECCCFDC07C0}"/>
          </ac:spMkLst>
        </pc:spChg>
        <pc:picChg chg="add mod">
          <ac:chgData name="Gerjan de Ruiter" userId="5d7c516b-9dcd-41a8-99d3-54425d29895b" providerId="ADAL" clId="{AB93BDD7-238F-435F-9BA6-47DD2A727555}" dt="2024-01-08T11:07:58.905" v="114" actId="1076"/>
          <ac:picMkLst>
            <pc:docMk/>
            <pc:sldMk cId="3035347415" sldId="382"/>
            <ac:picMk id="9" creationId="{79D918F7-57CA-D8AE-F72E-6A398E095032}"/>
          </ac:picMkLst>
        </pc:picChg>
        <pc:picChg chg="add del mod">
          <ac:chgData name="Gerjan de Ruiter" userId="5d7c516b-9dcd-41a8-99d3-54425d29895b" providerId="ADAL" clId="{AB93BDD7-238F-435F-9BA6-47DD2A727555}" dt="2024-01-08T11:07:48.658" v="109" actId="478"/>
          <ac:picMkLst>
            <pc:docMk/>
            <pc:sldMk cId="3035347415" sldId="382"/>
            <ac:picMk id="2050" creationId="{7A0B69C7-F2A1-F5CF-C734-C830D7D4A718}"/>
          </ac:picMkLst>
        </pc:picChg>
        <pc:picChg chg="add del mod">
          <ac:chgData name="Gerjan de Ruiter" userId="5d7c516b-9dcd-41a8-99d3-54425d29895b" providerId="ADAL" clId="{AB93BDD7-238F-435F-9BA6-47DD2A727555}" dt="2024-01-08T11:07:52.031" v="110" actId="21"/>
          <ac:picMkLst>
            <pc:docMk/>
            <pc:sldMk cId="3035347415" sldId="382"/>
            <ac:picMk id="2052" creationId="{7615BFEA-DEDC-CB82-D2C8-435845592DFA}"/>
          </ac:picMkLst>
        </pc:picChg>
      </pc:sldChg>
      <pc:sldChg chg="modSp add ord">
        <pc:chgData name="Gerjan de Ruiter" userId="5d7c516b-9dcd-41a8-99d3-54425d29895b" providerId="ADAL" clId="{AB93BDD7-238F-435F-9BA6-47DD2A727555}" dt="2024-01-10T12:09:36.066" v="254" actId="1076"/>
        <pc:sldMkLst>
          <pc:docMk/>
          <pc:sldMk cId="2761518634" sldId="393"/>
        </pc:sldMkLst>
        <pc:picChg chg="mod">
          <ac:chgData name="Gerjan de Ruiter" userId="5d7c516b-9dcd-41a8-99d3-54425d29895b" providerId="ADAL" clId="{AB93BDD7-238F-435F-9BA6-47DD2A727555}" dt="2024-01-10T12:09:36.066" v="254" actId="1076"/>
          <ac:picMkLst>
            <pc:docMk/>
            <pc:sldMk cId="2761518634" sldId="393"/>
            <ac:picMk id="4" creationId="{40D1350A-504F-533B-CF9B-771F2FC6E0F6}"/>
          </ac:picMkLst>
        </pc:picChg>
      </pc:sldChg>
      <pc:sldChg chg="add">
        <pc:chgData name="Gerjan de Ruiter" userId="5d7c516b-9dcd-41a8-99d3-54425d29895b" providerId="ADAL" clId="{AB93BDD7-238F-435F-9BA6-47DD2A727555}" dt="2024-01-10T12:10:27.755" v="255"/>
        <pc:sldMkLst>
          <pc:docMk/>
          <pc:sldMk cId="1049219695" sldId="394"/>
        </pc:sldMkLst>
      </pc:sldChg>
      <pc:sldChg chg="add">
        <pc:chgData name="Gerjan de Ruiter" userId="5d7c516b-9dcd-41a8-99d3-54425d29895b" providerId="ADAL" clId="{AB93BDD7-238F-435F-9BA6-47DD2A727555}" dt="2024-01-10T12:10:27.755" v="255"/>
        <pc:sldMkLst>
          <pc:docMk/>
          <pc:sldMk cId="1044275264" sldId="395"/>
        </pc:sldMkLst>
      </pc:sldChg>
      <pc:sldChg chg="add del">
        <pc:chgData name="Gerjan de Ruiter" userId="5d7c516b-9dcd-41a8-99d3-54425d29895b" providerId="ADAL" clId="{AB93BDD7-238F-435F-9BA6-47DD2A727555}" dt="2024-01-10T12:10:37.594" v="257"/>
        <pc:sldMkLst>
          <pc:docMk/>
          <pc:sldMk cId="1518377071" sldId="396"/>
        </pc:sldMkLst>
      </pc:sldChg>
      <pc:sldChg chg="addSp delSp modSp add mod">
        <pc:chgData name="Gerjan de Ruiter" userId="5d7c516b-9dcd-41a8-99d3-54425d29895b" providerId="ADAL" clId="{AB93BDD7-238F-435F-9BA6-47DD2A727555}" dt="2024-01-10T12:42:22.555" v="996" actId="26606"/>
        <pc:sldMkLst>
          <pc:docMk/>
          <pc:sldMk cId="3756898652" sldId="396"/>
        </pc:sldMkLst>
        <pc:spChg chg="add del mod">
          <ac:chgData name="Gerjan de Ruiter" userId="5d7c516b-9dcd-41a8-99d3-54425d29895b" providerId="ADAL" clId="{AB93BDD7-238F-435F-9BA6-47DD2A727555}" dt="2024-01-10T12:42:01.567" v="994"/>
          <ac:spMkLst>
            <pc:docMk/>
            <pc:sldMk cId="3756898652" sldId="396"/>
            <ac:spMk id="3" creationId="{3D827D43-3DDE-5699-00AF-8BC06F3318CD}"/>
          </ac:spMkLst>
        </pc:spChg>
        <pc:spChg chg="mod">
          <ac:chgData name="Gerjan de Ruiter" userId="5d7c516b-9dcd-41a8-99d3-54425d29895b" providerId="ADAL" clId="{AB93BDD7-238F-435F-9BA6-47DD2A727555}" dt="2024-01-10T12:42:22.555" v="996" actId="26606"/>
          <ac:spMkLst>
            <pc:docMk/>
            <pc:sldMk cId="3756898652" sldId="396"/>
            <ac:spMk id="4" creationId="{7050C726-2EA9-4244-E37C-EEA73DDC1348}"/>
          </ac:spMkLst>
        </pc:spChg>
        <pc:spChg chg="mod">
          <ac:chgData name="Gerjan de Ruiter" userId="5d7c516b-9dcd-41a8-99d3-54425d29895b" providerId="ADAL" clId="{AB93BDD7-238F-435F-9BA6-47DD2A727555}" dt="2024-01-10T12:42:22.555" v="996" actId="26606"/>
          <ac:spMkLst>
            <pc:docMk/>
            <pc:sldMk cId="3756898652" sldId="396"/>
            <ac:spMk id="6" creationId="{105AB6CF-C228-5335-310D-AC356C410CEC}"/>
          </ac:spMkLst>
        </pc:spChg>
        <pc:spChg chg="add del mod">
          <ac:chgData name="Gerjan de Ruiter" userId="5d7c516b-9dcd-41a8-99d3-54425d29895b" providerId="ADAL" clId="{AB93BDD7-238F-435F-9BA6-47DD2A727555}" dt="2024-01-10T12:42:22.555" v="996" actId="26606"/>
          <ac:spMkLst>
            <pc:docMk/>
            <pc:sldMk cId="3756898652" sldId="396"/>
            <ac:spMk id="7" creationId="{EB79709F-D328-5A2E-0F87-62461CB0659D}"/>
          </ac:spMkLst>
        </pc:spChg>
        <pc:picChg chg="add del mod">
          <ac:chgData name="Gerjan de Ruiter" userId="5d7c516b-9dcd-41a8-99d3-54425d29895b" providerId="ADAL" clId="{AB93BDD7-238F-435F-9BA6-47DD2A727555}" dt="2024-01-10T12:42:09.383" v="995" actId="478"/>
          <ac:picMkLst>
            <pc:docMk/>
            <pc:sldMk cId="3756898652" sldId="396"/>
            <ac:picMk id="5" creationId="{3B6182FB-D3AF-DF47-FA9F-D710DAE66183}"/>
          </ac:picMkLst>
        </pc:picChg>
        <pc:picChg chg="del">
          <ac:chgData name="Gerjan de Ruiter" userId="5d7c516b-9dcd-41a8-99d3-54425d29895b" providerId="ADAL" clId="{AB93BDD7-238F-435F-9BA6-47DD2A727555}" dt="2024-01-10T12:41:54.597" v="993" actId="478"/>
          <ac:picMkLst>
            <pc:docMk/>
            <pc:sldMk cId="3756898652" sldId="396"/>
            <ac:picMk id="8" creationId="{D83A04C7-A58A-0ECF-095F-0E2455519BC9}"/>
          </ac:picMkLst>
        </pc:picChg>
        <pc:picChg chg="add">
          <ac:chgData name="Gerjan de Ruiter" userId="5d7c516b-9dcd-41a8-99d3-54425d29895b" providerId="ADAL" clId="{AB93BDD7-238F-435F-9BA6-47DD2A727555}" dt="2024-01-10T12:42:22.555" v="996" actId="26606"/>
          <ac:picMkLst>
            <pc:docMk/>
            <pc:sldMk cId="3756898652" sldId="396"/>
            <ac:picMk id="9" creationId="{D4CECAA3-76B3-21CD-0BB2-94C06D9D85C8}"/>
          </ac:picMkLst>
        </pc:picChg>
      </pc:sldChg>
      <pc:sldChg chg="add del">
        <pc:chgData name="Gerjan de Ruiter" userId="5d7c516b-9dcd-41a8-99d3-54425d29895b" providerId="ADAL" clId="{AB93BDD7-238F-435F-9BA6-47DD2A727555}" dt="2024-01-10T12:10:37.594" v="257"/>
        <pc:sldMkLst>
          <pc:docMk/>
          <pc:sldMk cId="1848866217" sldId="397"/>
        </pc:sldMkLst>
      </pc:sldChg>
      <pc:sldChg chg="addSp delSp modSp new mod modClrScheme chgLayout">
        <pc:chgData name="Gerjan de Ruiter" userId="5d7c516b-9dcd-41a8-99d3-54425d29895b" providerId="ADAL" clId="{AB93BDD7-238F-435F-9BA6-47DD2A727555}" dt="2024-01-10T12:23:34.162" v="313" actId="1076"/>
        <pc:sldMkLst>
          <pc:docMk/>
          <pc:sldMk cId="4216920078" sldId="397"/>
        </pc:sldMkLst>
        <pc:spChg chg="del mod ord">
          <ac:chgData name="Gerjan de Ruiter" userId="5d7c516b-9dcd-41a8-99d3-54425d29895b" providerId="ADAL" clId="{AB93BDD7-238F-435F-9BA6-47DD2A727555}" dt="2024-01-10T12:18:44.257" v="292" actId="700"/>
          <ac:spMkLst>
            <pc:docMk/>
            <pc:sldMk cId="4216920078" sldId="397"/>
            <ac:spMk id="2" creationId="{B8ED339A-3969-700F-4987-A7264E4FCA9F}"/>
          </ac:spMkLst>
        </pc:spChg>
        <pc:spChg chg="del mod ord">
          <ac:chgData name="Gerjan de Ruiter" userId="5d7c516b-9dcd-41a8-99d3-54425d29895b" providerId="ADAL" clId="{AB93BDD7-238F-435F-9BA6-47DD2A727555}" dt="2024-01-10T12:18:44.257" v="292" actId="700"/>
          <ac:spMkLst>
            <pc:docMk/>
            <pc:sldMk cId="4216920078" sldId="397"/>
            <ac:spMk id="3" creationId="{E7A50DFA-0CB5-B950-D454-8DCC28D3BEF2}"/>
          </ac:spMkLst>
        </pc:spChg>
        <pc:spChg chg="del">
          <ac:chgData name="Gerjan de Ruiter" userId="5d7c516b-9dcd-41a8-99d3-54425d29895b" providerId="ADAL" clId="{AB93BDD7-238F-435F-9BA6-47DD2A727555}" dt="2024-01-10T12:18:44.257" v="292" actId="700"/>
          <ac:spMkLst>
            <pc:docMk/>
            <pc:sldMk cId="4216920078" sldId="397"/>
            <ac:spMk id="4" creationId="{249CD6DF-562B-52C9-54C0-E4305D01D71C}"/>
          </ac:spMkLst>
        </pc:spChg>
        <pc:spChg chg="del">
          <ac:chgData name="Gerjan de Ruiter" userId="5d7c516b-9dcd-41a8-99d3-54425d29895b" providerId="ADAL" clId="{AB93BDD7-238F-435F-9BA6-47DD2A727555}" dt="2024-01-10T12:18:44.257" v="292" actId="700"/>
          <ac:spMkLst>
            <pc:docMk/>
            <pc:sldMk cId="4216920078" sldId="397"/>
            <ac:spMk id="5" creationId="{EB9D91B5-926E-E6B9-1554-A705D7BD02F3}"/>
          </ac:spMkLst>
        </pc:spChg>
        <pc:spChg chg="add del mod ord">
          <ac:chgData name="Gerjan de Ruiter" userId="5d7c516b-9dcd-41a8-99d3-54425d29895b" providerId="ADAL" clId="{AB93BDD7-238F-435F-9BA6-47DD2A727555}" dt="2024-01-10T12:20:14.462" v="299" actId="478"/>
          <ac:spMkLst>
            <pc:docMk/>
            <pc:sldMk cId="4216920078" sldId="397"/>
            <ac:spMk id="6" creationId="{F043C43C-90DA-0AF0-B395-80923B94FA3E}"/>
          </ac:spMkLst>
        </pc:spChg>
        <pc:spChg chg="add del mod ord">
          <ac:chgData name="Gerjan de Ruiter" userId="5d7c516b-9dcd-41a8-99d3-54425d29895b" providerId="ADAL" clId="{AB93BDD7-238F-435F-9BA6-47DD2A727555}" dt="2024-01-10T12:19:25.144" v="293"/>
          <ac:spMkLst>
            <pc:docMk/>
            <pc:sldMk cId="4216920078" sldId="397"/>
            <ac:spMk id="7" creationId="{04D06529-6A1F-F8A8-8169-0C8B1C89F012}"/>
          </ac:spMkLst>
        </pc:spChg>
        <pc:picChg chg="add mod">
          <ac:chgData name="Gerjan de Ruiter" userId="5d7c516b-9dcd-41a8-99d3-54425d29895b" providerId="ADAL" clId="{AB93BDD7-238F-435F-9BA6-47DD2A727555}" dt="2024-01-10T12:23:34.162" v="313" actId="1076"/>
          <ac:picMkLst>
            <pc:docMk/>
            <pc:sldMk cId="4216920078" sldId="397"/>
            <ac:picMk id="1026" creationId="{B90A3BDB-0A9E-F468-12B1-483CE4AD2F5E}"/>
          </ac:picMkLst>
        </pc:picChg>
        <pc:picChg chg="add mod">
          <ac:chgData name="Gerjan de Ruiter" userId="5d7c516b-9dcd-41a8-99d3-54425d29895b" providerId="ADAL" clId="{AB93BDD7-238F-435F-9BA6-47DD2A727555}" dt="2024-01-10T12:23:10.298" v="307" actId="1076"/>
          <ac:picMkLst>
            <pc:docMk/>
            <pc:sldMk cId="4216920078" sldId="397"/>
            <ac:picMk id="1028" creationId="{ED5E9E9A-A390-FEB6-BEDF-91B763D93D00}"/>
          </ac:picMkLst>
        </pc:picChg>
        <pc:picChg chg="add mod">
          <ac:chgData name="Gerjan de Ruiter" userId="5d7c516b-9dcd-41a8-99d3-54425d29895b" providerId="ADAL" clId="{AB93BDD7-238F-435F-9BA6-47DD2A727555}" dt="2024-01-10T12:23:31.970" v="312" actId="1076"/>
          <ac:picMkLst>
            <pc:docMk/>
            <pc:sldMk cId="4216920078" sldId="397"/>
            <ac:picMk id="1030" creationId="{C7214784-B92D-BC33-1D24-46A16BC81B9D}"/>
          </ac:picMkLst>
        </pc:picChg>
      </pc:sldChg>
      <pc:sldChg chg="new del">
        <pc:chgData name="Gerjan de Ruiter" userId="5d7c516b-9dcd-41a8-99d3-54425d29895b" providerId="ADAL" clId="{AB93BDD7-238F-435F-9BA6-47DD2A727555}" dt="2024-01-10T12:26:44.182" v="315" actId="47"/>
        <pc:sldMkLst>
          <pc:docMk/>
          <pc:sldMk cId="867540058" sldId="398"/>
        </pc:sldMkLst>
      </pc:sldChg>
      <pc:sldChg chg="add del">
        <pc:chgData name="Gerjan de Ruiter" userId="5d7c516b-9dcd-41a8-99d3-54425d29895b" providerId="ADAL" clId="{AB93BDD7-238F-435F-9BA6-47DD2A727555}" dt="2024-01-10T12:10:37.594" v="257"/>
        <pc:sldMkLst>
          <pc:docMk/>
          <pc:sldMk cId="1135375188" sldId="398"/>
        </pc:sldMkLst>
      </pc:sldChg>
      <pc:sldChg chg="add del">
        <pc:chgData name="Gerjan de Ruiter" userId="5d7c516b-9dcd-41a8-99d3-54425d29895b" providerId="ADAL" clId="{AB93BDD7-238F-435F-9BA6-47DD2A727555}" dt="2024-01-10T12:10:37.594" v="257"/>
        <pc:sldMkLst>
          <pc:docMk/>
          <pc:sldMk cId="2656072974" sldId="399"/>
        </pc:sldMkLst>
      </pc:sldChg>
      <pc:sldChg chg="addSp delSp modSp add mod ord modClrScheme chgLayout">
        <pc:chgData name="Gerjan de Ruiter" userId="5d7c516b-9dcd-41a8-99d3-54425d29895b" providerId="ADAL" clId="{AB93BDD7-238F-435F-9BA6-47DD2A727555}" dt="2024-01-10T12:43:49.997" v="1007"/>
        <pc:sldMkLst>
          <pc:docMk/>
          <pc:sldMk cId="2866723940" sldId="399"/>
        </pc:sldMkLst>
        <pc:spChg chg="add del mod">
          <ac:chgData name="Gerjan de Ruiter" userId="5d7c516b-9dcd-41a8-99d3-54425d29895b" providerId="ADAL" clId="{AB93BDD7-238F-435F-9BA6-47DD2A727555}" dt="2024-01-10T12:26:52.836" v="318" actId="478"/>
          <ac:spMkLst>
            <pc:docMk/>
            <pc:sldMk cId="2866723940" sldId="399"/>
            <ac:spMk id="2" creationId="{384C1753-A981-B698-2E2A-CDFFE4C4F696}"/>
          </ac:spMkLst>
        </pc:spChg>
        <pc:spChg chg="add del mod">
          <ac:chgData name="Gerjan de Ruiter" userId="5d7c516b-9dcd-41a8-99d3-54425d29895b" providerId="ADAL" clId="{AB93BDD7-238F-435F-9BA6-47DD2A727555}" dt="2024-01-10T12:43:26.463" v="1001"/>
          <ac:spMkLst>
            <pc:docMk/>
            <pc:sldMk cId="2866723940" sldId="399"/>
            <ac:spMk id="3" creationId="{95862E72-2751-5451-4406-8B051680CC70}"/>
          </ac:spMkLst>
        </pc:spChg>
        <pc:spChg chg="add del mod">
          <ac:chgData name="Gerjan de Ruiter" userId="5d7c516b-9dcd-41a8-99d3-54425d29895b" providerId="ADAL" clId="{AB93BDD7-238F-435F-9BA6-47DD2A727555}" dt="2024-01-10T12:43:49.997" v="1007"/>
          <ac:spMkLst>
            <pc:docMk/>
            <pc:sldMk cId="2866723940" sldId="399"/>
            <ac:spMk id="5" creationId="{B92D86BB-9C27-CB6B-9DA8-DED1E280E107}"/>
          </ac:spMkLst>
        </pc:spChg>
        <pc:picChg chg="add del mod">
          <ac:chgData name="Gerjan de Ruiter" userId="5d7c516b-9dcd-41a8-99d3-54425d29895b" providerId="ADAL" clId="{AB93BDD7-238F-435F-9BA6-47DD2A727555}" dt="2024-01-10T12:43:48.274" v="1006" actId="478"/>
          <ac:picMkLst>
            <pc:docMk/>
            <pc:sldMk cId="2866723940" sldId="399"/>
            <ac:picMk id="4" creationId="{7B636CED-E867-3902-BABF-CA8BA0CEB297}"/>
          </ac:picMkLst>
        </pc:picChg>
        <pc:picChg chg="add mod">
          <ac:chgData name="Gerjan de Ruiter" userId="5d7c516b-9dcd-41a8-99d3-54425d29895b" providerId="ADAL" clId="{AB93BDD7-238F-435F-9BA6-47DD2A727555}" dt="2024-01-10T12:43:49.997" v="1007"/>
          <ac:picMkLst>
            <pc:docMk/>
            <pc:sldMk cId="2866723940" sldId="399"/>
            <ac:picMk id="6" creationId="{780F7944-56DD-5E4A-20EA-939CB305E3D6}"/>
          </ac:picMkLst>
        </pc:picChg>
        <pc:picChg chg="add del mod">
          <ac:chgData name="Gerjan de Ruiter" userId="5d7c516b-9dcd-41a8-99d3-54425d29895b" providerId="ADAL" clId="{AB93BDD7-238F-435F-9BA6-47DD2A727555}" dt="2024-01-10T12:26:54.834" v="322" actId="478"/>
          <ac:picMkLst>
            <pc:docMk/>
            <pc:sldMk cId="2866723940" sldId="399"/>
            <ac:picMk id="1026" creationId="{B90A3BDB-0A9E-F468-12B1-483CE4AD2F5E}"/>
          </ac:picMkLst>
        </pc:picChg>
        <pc:picChg chg="del">
          <ac:chgData name="Gerjan de Ruiter" userId="5d7c516b-9dcd-41a8-99d3-54425d29895b" providerId="ADAL" clId="{AB93BDD7-238F-435F-9BA6-47DD2A727555}" dt="2024-01-10T12:26:53.769" v="319" actId="478"/>
          <ac:picMkLst>
            <pc:docMk/>
            <pc:sldMk cId="2866723940" sldId="399"/>
            <ac:picMk id="1028" creationId="{ED5E9E9A-A390-FEB6-BEDF-91B763D93D00}"/>
          </ac:picMkLst>
        </pc:picChg>
        <pc:picChg chg="del">
          <ac:chgData name="Gerjan de Ruiter" userId="5d7c516b-9dcd-41a8-99d3-54425d29895b" providerId="ADAL" clId="{AB93BDD7-238F-435F-9BA6-47DD2A727555}" dt="2024-01-10T12:26:54.332" v="320" actId="478"/>
          <ac:picMkLst>
            <pc:docMk/>
            <pc:sldMk cId="2866723940" sldId="399"/>
            <ac:picMk id="1030" creationId="{C7214784-B92D-BC33-1D24-46A16BC81B9D}"/>
          </ac:picMkLst>
        </pc:picChg>
      </pc:sldChg>
      <pc:sldChg chg="add del">
        <pc:chgData name="Gerjan de Ruiter" userId="5d7c516b-9dcd-41a8-99d3-54425d29895b" providerId="ADAL" clId="{AB93BDD7-238F-435F-9BA6-47DD2A727555}" dt="2024-01-10T12:10:37.594" v="257"/>
        <pc:sldMkLst>
          <pc:docMk/>
          <pc:sldMk cId="658731780" sldId="400"/>
        </pc:sldMkLst>
      </pc:sldChg>
      <pc:sldChg chg="addSp delSp modSp add mod">
        <pc:chgData name="Gerjan de Ruiter" userId="5d7c516b-9dcd-41a8-99d3-54425d29895b" providerId="ADAL" clId="{AB93BDD7-238F-435F-9BA6-47DD2A727555}" dt="2024-01-10T12:27:50.053" v="345" actId="14100"/>
        <pc:sldMkLst>
          <pc:docMk/>
          <pc:sldMk cId="2404037770" sldId="400"/>
        </pc:sldMkLst>
        <pc:spChg chg="add del">
          <ac:chgData name="Gerjan de Ruiter" userId="5d7c516b-9dcd-41a8-99d3-54425d29895b" providerId="ADAL" clId="{AB93BDD7-238F-435F-9BA6-47DD2A727555}" dt="2024-01-10T12:27:39.242" v="339" actId="22"/>
          <ac:spMkLst>
            <pc:docMk/>
            <pc:sldMk cId="2404037770" sldId="400"/>
            <ac:spMk id="3" creationId="{95862E72-2751-5451-4406-8B051680CC70}"/>
          </ac:spMkLst>
        </pc:spChg>
        <pc:picChg chg="add del mod ord">
          <ac:chgData name="Gerjan de Ruiter" userId="5d7c516b-9dcd-41a8-99d3-54425d29895b" providerId="ADAL" clId="{AB93BDD7-238F-435F-9BA6-47DD2A727555}" dt="2024-01-10T12:27:24.882" v="338" actId="22"/>
          <ac:picMkLst>
            <pc:docMk/>
            <pc:sldMk cId="2404037770" sldId="400"/>
            <ac:picMk id="4" creationId="{07CDBBC1-C4A5-2CC6-E533-41B5663C39B2}"/>
          </ac:picMkLst>
        </pc:picChg>
        <pc:picChg chg="add mod ord">
          <ac:chgData name="Gerjan de Ruiter" userId="5d7c516b-9dcd-41a8-99d3-54425d29895b" providerId="ADAL" clId="{AB93BDD7-238F-435F-9BA6-47DD2A727555}" dt="2024-01-10T12:27:50.053" v="345" actId="14100"/>
          <ac:picMkLst>
            <pc:docMk/>
            <pc:sldMk cId="2404037770" sldId="400"/>
            <ac:picMk id="6" creationId="{F7E421FE-5D0F-97A4-FB84-9451DD2520C6}"/>
          </ac:picMkLst>
        </pc:picChg>
      </pc:sldChg>
      <pc:sldChg chg="add del">
        <pc:chgData name="Gerjan de Ruiter" userId="5d7c516b-9dcd-41a8-99d3-54425d29895b" providerId="ADAL" clId="{AB93BDD7-238F-435F-9BA6-47DD2A727555}" dt="2024-01-10T12:26:56.632" v="323" actId="47"/>
        <pc:sldMkLst>
          <pc:docMk/>
          <pc:sldMk cId="2810130835" sldId="400"/>
        </pc:sldMkLst>
      </pc:sldChg>
      <pc:sldChg chg="add del">
        <pc:chgData name="Gerjan de Ruiter" userId="5d7c516b-9dcd-41a8-99d3-54425d29895b" providerId="ADAL" clId="{AB93BDD7-238F-435F-9BA6-47DD2A727555}" dt="2024-01-10T12:10:37.594" v="257"/>
        <pc:sldMkLst>
          <pc:docMk/>
          <pc:sldMk cId="1296127906" sldId="401"/>
        </pc:sldMkLst>
      </pc:sldChg>
      <pc:sldChg chg="add">
        <pc:chgData name="Gerjan de Ruiter" userId="5d7c516b-9dcd-41a8-99d3-54425d29895b" providerId="ADAL" clId="{AB93BDD7-238F-435F-9BA6-47DD2A727555}" dt="2024-01-10T12:29:10.730" v="346"/>
        <pc:sldMkLst>
          <pc:docMk/>
          <pc:sldMk cId="1752354000" sldId="401"/>
        </pc:sldMkLst>
      </pc:sldChg>
      <pc:sldChg chg="add del">
        <pc:chgData name="Gerjan de Ruiter" userId="5d7c516b-9dcd-41a8-99d3-54425d29895b" providerId="ADAL" clId="{AB93BDD7-238F-435F-9BA6-47DD2A727555}" dt="2024-01-10T12:10:37.594" v="257"/>
        <pc:sldMkLst>
          <pc:docMk/>
          <pc:sldMk cId="1872470326" sldId="402"/>
        </pc:sldMkLst>
      </pc:sldChg>
      <pc:sldChg chg="addSp delSp modSp new mod modNotesTx">
        <pc:chgData name="Gerjan de Ruiter" userId="5d7c516b-9dcd-41a8-99d3-54425d29895b" providerId="ADAL" clId="{AB93BDD7-238F-435F-9BA6-47DD2A727555}" dt="2024-01-10T12:42:33.603" v="1000" actId="20577"/>
        <pc:sldMkLst>
          <pc:docMk/>
          <pc:sldMk cId="2580838898" sldId="402"/>
        </pc:sldMkLst>
        <pc:spChg chg="del">
          <ac:chgData name="Gerjan de Ruiter" userId="5d7c516b-9dcd-41a8-99d3-54425d29895b" providerId="ADAL" clId="{AB93BDD7-238F-435F-9BA6-47DD2A727555}" dt="2024-01-10T12:34:33.289" v="905" actId="478"/>
          <ac:spMkLst>
            <pc:docMk/>
            <pc:sldMk cId="2580838898" sldId="402"/>
            <ac:spMk id="2" creationId="{A8D78BC0-83EA-D707-B4AE-A4C0CA78D8DE}"/>
          </ac:spMkLst>
        </pc:spChg>
        <pc:spChg chg="del">
          <ac:chgData name="Gerjan de Ruiter" userId="5d7c516b-9dcd-41a8-99d3-54425d29895b" providerId="ADAL" clId="{AB93BDD7-238F-435F-9BA6-47DD2A727555}" dt="2024-01-10T12:29:27.604" v="348" actId="3680"/>
          <ac:spMkLst>
            <pc:docMk/>
            <pc:sldMk cId="2580838898" sldId="402"/>
            <ac:spMk id="3" creationId="{35A0088B-35A0-7CE4-4D0F-B78031614B9E}"/>
          </ac:spMkLst>
        </pc:spChg>
        <pc:graphicFrameChg chg="add mod ord modGraphic">
          <ac:chgData name="Gerjan de Ruiter" userId="5d7c516b-9dcd-41a8-99d3-54425d29895b" providerId="ADAL" clId="{AB93BDD7-238F-435F-9BA6-47DD2A727555}" dt="2024-01-10T12:41:38.953" v="992" actId="20577"/>
          <ac:graphicFrameMkLst>
            <pc:docMk/>
            <pc:sldMk cId="2580838898" sldId="402"/>
            <ac:graphicFrameMk id="4" creationId="{6B94055B-EE31-9C18-78FA-3DBA25767E14}"/>
          </ac:graphicFrameMkLst>
        </pc:graphicFrameChg>
      </pc:sldChg>
      <pc:sldChg chg="add del">
        <pc:chgData name="Gerjan de Ruiter" userId="5d7c516b-9dcd-41a8-99d3-54425d29895b" providerId="ADAL" clId="{AB93BDD7-238F-435F-9BA6-47DD2A727555}" dt="2024-01-10T12:10:37.594" v="257"/>
        <pc:sldMkLst>
          <pc:docMk/>
          <pc:sldMk cId="2094271791" sldId="403"/>
        </pc:sldMkLst>
      </pc:sldChg>
      <pc:sldChg chg="add del">
        <pc:chgData name="Gerjan de Ruiter" userId="5d7c516b-9dcd-41a8-99d3-54425d29895b" providerId="ADAL" clId="{AB93BDD7-238F-435F-9BA6-47DD2A727555}" dt="2024-01-10T12:10:37.594" v="257"/>
        <pc:sldMkLst>
          <pc:docMk/>
          <pc:sldMk cId="2275794287" sldId="404"/>
        </pc:sldMkLst>
      </pc:sldChg>
      <pc:sldMasterChg chg="del delSldLayout">
        <pc:chgData name="Gerjan de Ruiter" userId="5d7c516b-9dcd-41a8-99d3-54425d29895b" providerId="ADAL" clId="{AB93BDD7-238F-435F-9BA6-47DD2A727555}" dt="2024-01-08T10:58:25.338" v="3" actId="700"/>
        <pc:sldMasterMkLst>
          <pc:docMk/>
          <pc:sldMasterMk cId="3983921265" sldId="2147483648"/>
        </pc:sldMasterMkLst>
        <pc:sldLayoutChg chg="del">
          <pc:chgData name="Gerjan de Ruiter" userId="5d7c516b-9dcd-41a8-99d3-54425d29895b" providerId="ADAL" clId="{AB93BDD7-238F-435F-9BA6-47DD2A727555}" dt="2024-01-08T10:58:25.338" v="3" actId="700"/>
          <pc:sldLayoutMkLst>
            <pc:docMk/>
            <pc:sldMasterMk cId="3983921265" sldId="2147483648"/>
            <pc:sldLayoutMk cId="3468074086" sldId="2147483649"/>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3558844541" sldId="2147483650"/>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1800816295" sldId="2147483651"/>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954388690" sldId="2147483652"/>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3897641468" sldId="2147483653"/>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1399038448" sldId="2147483654"/>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162701240" sldId="2147483655"/>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1354486440" sldId="2147483656"/>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215551673" sldId="2147483657"/>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997111211" sldId="2147483658"/>
          </pc:sldLayoutMkLst>
        </pc:sldLayoutChg>
        <pc:sldLayoutChg chg="del">
          <pc:chgData name="Gerjan de Ruiter" userId="5d7c516b-9dcd-41a8-99d3-54425d29895b" providerId="ADAL" clId="{AB93BDD7-238F-435F-9BA6-47DD2A727555}" dt="2024-01-08T10:58:25.338" v="3" actId="700"/>
          <pc:sldLayoutMkLst>
            <pc:docMk/>
            <pc:sldMasterMk cId="3983921265" sldId="2147483648"/>
            <pc:sldLayoutMk cId="3419998193"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5339C-177F-471D-957F-4D3A72D2391E}" type="datetimeFigureOut">
              <a:rPr lang="nl-NL" smtClean="0"/>
              <a:t>10-1-2024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3E66D-2673-4FD0-834B-61BDF476EB55}" type="slidenum">
              <a:rPr lang="nl-NL" smtClean="0"/>
              <a:t>‹nr.›</a:t>
            </a:fld>
            <a:endParaRPr lang="nl-NL"/>
          </a:p>
        </p:txBody>
      </p:sp>
    </p:spTree>
    <p:extLst>
      <p:ext uri="{BB962C8B-B14F-4D97-AF65-F5344CB8AC3E}">
        <p14:creationId xmlns:p14="http://schemas.microsoft.com/office/powerpoint/2010/main" val="203033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wc.nl/nl/actueel-en-publicaties/themas/duurzaamheid/circulaire-businessmodellen-zijn-heel-goed-mogelijk.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2000" dirty="0"/>
              <a:t>In de circulaire economie willen we waarde toevoegen op verschillende gebieden: </a:t>
            </a:r>
          </a:p>
          <a:p>
            <a:pPr marL="285750" indent="-285750">
              <a:buFontTx/>
              <a:buChar char="-"/>
            </a:pPr>
            <a:r>
              <a:rPr lang="nl-NL" sz="2000" dirty="0"/>
              <a:t>Natuurlijk waarde</a:t>
            </a:r>
          </a:p>
          <a:p>
            <a:pPr marL="742950" lvl="1" indent="-285750">
              <a:buFontTx/>
              <a:buChar char="-"/>
            </a:pPr>
            <a:r>
              <a:rPr lang="nl-NL" sz="1800" dirty="0"/>
              <a:t>Biotisch en abiotisch (biologisch en niet biologisch) </a:t>
            </a:r>
          </a:p>
          <a:p>
            <a:pPr marL="285750" indent="-285750">
              <a:buFontTx/>
              <a:buChar char="-"/>
            </a:pPr>
            <a:r>
              <a:rPr lang="nl-NL" sz="2000" dirty="0"/>
              <a:t>Intellectueel waarde</a:t>
            </a:r>
          </a:p>
          <a:p>
            <a:pPr marL="742950" lvl="1" indent="-285750">
              <a:buFontTx/>
              <a:buChar char="-"/>
            </a:pPr>
            <a:r>
              <a:rPr lang="nl-NL" sz="1800" dirty="0"/>
              <a:t>Kennis</a:t>
            </a:r>
          </a:p>
          <a:p>
            <a:pPr marL="285750" indent="-285750">
              <a:buFontTx/>
              <a:buChar char="-"/>
            </a:pPr>
            <a:r>
              <a:rPr lang="nl-NL" sz="2000" dirty="0"/>
              <a:t>Financieel waarde</a:t>
            </a:r>
          </a:p>
          <a:p>
            <a:pPr marL="742950" lvl="1" indent="-285750">
              <a:buFontTx/>
              <a:buChar char="-"/>
            </a:pPr>
            <a:r>
              <a:rPr lang="nl-NL" sz="1800" dirty="0"/>
              <a:t>financiering; beschikbaar geld.</a:t>
            </a:r>
          </a:p>
          <a:p>
            <a:pPr marL="285750" indent="-285750">
              <a:buFontTx/>
              <a:buChar char="-"/>
            </a:pPr>
            <a:r>
              <a:rPr lang="nl-NL" sz="2000" dirty="0"/>
              <a:t>Materieel waarde</a:t>
            </a:r>
          </a:p>
          <a:p>
            <a:pPr marL="742950" lvl="1" indent="-285750">
              <a:buFontTx/>
              <a:buChar char="-"/>
            </a:pPr>
            <a:r>
              <a:rPr lang="nl-NL" sz="1800" dirty="0"/>
              <a:t>bezit</a:t>
            </a:r>
          </a:p>
          <a:p>
            <a:pPr marL="285750" indent="-285750">
              <a:buFontTx/>
              <a:buChar char="-"/>
            </a:pPr>
            <a:r>
              <a:rPr lang="nl-NL" sz="2000" dirty="0"/>
              <a:t>Sociaal- en relatie waarde</a:t>
            </a:r>
          </a:p>
          <a:p>
            <a:pPr marL="742950" lvl="1" indent="-285750">
              <a:buFontTx/>
              <a:buChar char="-"/>
            </a:pPr>
            <a:r>
              <a:rPr lang="nl-NL" sz="1800" dirty="0"/>
              <a:t>Organisatie en gemeenschappen</a:t>
            </a:r>
          </a:p>
          <a:p>
            <a:pPr marL="285750" indent="-285750">
              <a:buFontTx/>
              <a:buChar char="-"/>
            </a:pPr>
            <a:r>
              <a:rPr lang="nl-NL" sz="2000" dirty="0"/>
              <a:t>Menselijk waarde</a:t>
            </a:r>
          </a:p>
          <a:p>
            <a:pPr marL="742950" lvl="1" indent="-285750">
              <a:buFontTx/>
              <a:buChar char="-"/>
            </a:pPr>
            <a:r>
              <a:rPr lang="nl-NL" sz="1800" dirty="0"/>
              <a:t>competenties</a:t>
            </a:r>
          </a:p>
          <a:p>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4</a:t>
            </a:fld>
            <a:endParaRPr lang="nl-NL"/>
          </a:p>
        </p:txBody>
      </p:sp>
    </p:spTree>
    <p:extLst>
      <p:ext uri="{BB962C8B-B14F-4D97-AF65-F5344CB8AC3E}">
        <p14:creationId xmlns:p14="http://schemas.microsoft.com/office/powerpoint/2010/main" val="897540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25</a:t>
            </a:fld>
            <a:endParaRPr lang="nl-NL"/>
          </a:p>
        </p:txBody>
      </p:sp>
    </p:spTree>
    <p:extLst>
      <p:ext uri="{BB962C8B-B14F-4D97-AF65-F5344CB8AC3E}">
        <p14:creationId xmlns:p14="http://schemas.microsoft.com/office/powerpoint/2010/main" val="6122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Jullie gebruiken op dit moment het BMC model, in het gratis boek duurzaam organiseren praten ze over het ontwikkelen van een businessmodel met behulp van een ander template. </a:t>
            </a:r>
          </a:p>
        </p:txBody>
      </p:sp>
      <p:sp>
        <p:nvSpPr>
          <p:cNvPr id="4" name="Tijdelijke aanduiding voor dianummer 3"/>
          <p:cNvSpPr>
            <a:spLocks noGrp="1"/>
          </p:cNvSpPr>
          <p:nvPr>
            <p:ph type="sldNum" sz="quarter" idx="5"/>
          </p:nvPr>
        </p:nvSpPr>
        <p:spPr/>
        <p:txBody>
          <a:bodyPr/>
          <a:lstStyle/>
          <a:p>
            <a:fld id="{42DEBF9B-2431-43B0-A8CD-9DE1AA2190D4}" type="slidenum">
              <a:rPr lang="nl-NL" smtClean="0"/>
              <a:t>26</a:t>
            </a:fld>
            <a:endParaRPr lang="nl-NL"/>
          </a:p>
        </p:txBody>
      </p:sp>
    </p:spTree>
    <p:extLst>
      <p:ext uri="{BB962C8B-B14F-4D97-AF65-F5344CB8AC3E}">
        <p14:creationId xmlns:p14="http://schemas.microsoft.com/office/powerpoint/2010/main" val="205913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30</a:t>
            </a:fld>
            <a:endParaRPr lang="nl-NL"/>
          </a:p>
        </p:txBody>
      </p:sp>
    </p:spTree>
    <p:extLst>
      <p:ext uri="{BB962C8B-B14F-4D97-AF65-F5344CB8AC3E}">
        <p14:creationId xmlns:p14="http://schemas.microsoft.com/office/powerpoint/2010/main" val="195332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32</a:t>
            </a:fld>
            <a:endParaRPr lang="nl-NL"/>
          </a:p>
        </p:txBody>
      </p:sp>
    </p:spTree>
    <p:extLst>
      <p:ext uri="{BB962C8B-B14F-4D97-AF65-F5344CB8AC3E}">
        <p14:creationId xmlns:p14="http://schemas.microsoft.com/office/powerpoint/2010/main" val="367851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34</a:t>
            </a:fld>
            <a:endParaRPr lang="nl-NL"/>
          </a:p>
        </p:txBody>
      </p:sp>
    </p:spTree>
    <p:extLst>
      <p:ext uri="{BB962C8B-B14F-4D97-AF65-F5344CB8AC3E}">
        <p14:creationId xmlns:p14="http://schemas.microsoft.com/office/powerpoint/2010/main" val="2451079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35</a:t>
            </a:fld>
            <a:endParaRPr lang="nl-NL"/>
          </a:p>
        </p:txBody>
      </p:sp>
    </p:spTree>
    <p:extLst>
      <p:ext uri="{BB962C8B-B14F-4D97-AF65-F5344CB8AC3E}">
        <p14:creationId xmlns:p14="http://schemas.microsoft.com/office/powerpoint/2010/main" val="279308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dirty="0"/>
              <a:t>Systeemdenken</a:t>
            </a:r>
            <a:r>
              <a:rPr lang="nl-NL" dirty="0"/>
              <a:t> is een manier van denken die de complexiteit en dynamiek van de werkelijkheid probeert te begrijpen door te kijken naar de relaties en interacties tussen de verschillende elementen van een systeem. </a:t>
            </a:r>
          </a:p>
          <a:p>
            <a:pPr marL="0" indent="0">
              <a:buNone/>
            </a:pPr>
            <a:endParaRPr lang="nl-NL" dirty="0"/>
          </a:p>
          <a:p>
            <a:pPr marL="0" indent="0">
              <a:buNone/>
            </a:pPr>
            <a:r>
              <a:rPr lang="nl-NL" dirty="0"/>
              <a:t>Een systeem is een geheel van onderling verbonden en afhankelijke delen die samen een doel of functie hebben.</a:t>
            </a:r>
          </a:p>
          <a:p>
            <a:endParaRPr lang="nl-NL" b="1" dirty="0"/>
          </a:p>
        </p:txBody>
      </p:sp>
      <p:sp>
        <p:nvSpPr>
          <p:cNvPr id="4" name="Tijdelijke aanduiding voor dianummer 3"/>
          <p:cNvSpPr>
            <a:spLocks noGrp="1"/>
          </p:cNvSpPr>
          <p:nvPr>
            <p:ph type="sldNum" sz="quarter" idx="5"/>
          </p:nvPr>
        </p:nvSpPr>
        <p:spPr/>
        <p:txBody>
          <a:bodyPr/>
          <a:lstStyle/>
          <a:p>
            <a:fld id="{42DEBF9B-2431-43B0-A8CD-9DE1AA2190D4}" type="slidenum">
              <a:rPr lang="nl-NL" smtClean="0"/>
              <a:t>6</a:t>
            </a:fld>
            <a:endParaRPr lang="nl-NL"/>
          </a:p>
        </p:txBody>
      </p:sp>
    </p:spTree>
    <p:extLst>
      <p:ext uri="{BB962C8B-B14F-4D97-AF65-F5344CB8AC3E}">
        <p14:creationId xmlns:p14="http://schemas.microsoft.com/office/powerpoint/2010/main" val="129434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Skelet, bloedvaten, zenuwstelsel en verteringstelsel</a:t>
            </a:r>
          </a:p>
        </p:txBody>
      </p:sp>
      <p:sp>
        <p:nvSpPr>
          <p:cNvPr id="4" name="Tijdelijke aanduiding voor dianummer 3"/>
          <p:cNvSpPr>
            <a:spLocks noGrp="1"/>
          </p:cNvSpPr>
          <p:nvPr>
            <p:ph type="sldNum" sz="quarter" idx="5"/>
          </p:nvPr>
        </p:nvSpPr>
        <p:spPr/>
        <p:txBody>
          <a:bodyPr/>
          <a:lstStyle/>
          <a:p>
            <a:fld id="{C8C3E66D-2673-4FD0-834B-61BDF476EB55}" type="slidenum">
              <a:rPr lang="nl-NL" smtClean="0"/>
              <a:t>7</a:t>
            </a:fld>
            <a:endParaRPr lang="nl-NL"/>
          </a:p>
        </p:txBody>
      </p:sp>
    </p:spTree>
    <p:extLst>
      <p:ext uri="{BB962C8B-B14F-4D97-AF65-F5344CB8AC3E}">
        <p14:creationId xmlns:p14="http://schemas.microsoft.com/office/powerpoint/2010/main" val="130789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10 stippen zijn 45 lijnen</a:t>
            </a:r>
          </a:p>
          <a:p>
            <a:r>
              <a:rPr lang="nl-NL" b="1" dirty="0"/>
              <a:t>14 stippen 91 lijnen</a:t>
            </a:r>
          </a:p>
        </p:txBody>
      </p:sp>
      <p:sp>
        <p:nvSpPr>
          <p:cNvPr id="4" name="Tijdelijke aanduiding voor dianummer 3"/>
          <p:cNvSpPr>
            <a:spLocks noGrp="1"/>
          </p:cNvSpPr>
          <p:nvPr>
            <p:ph type="sldNum" sz="quarter" idx="5"/>
          </p:nvPr>
        </p:nvSpPr>
        <p:spPr/>
        <p:txBody>
          <a:bodyPr/>
          <a:lstStyle/>
          <a:p>
            <a:fld id="{42DEBF9B-2431-43B0-A8CD-9DE1AA2190D4}" type="slidenum">
              <a:rPr lang="nl-NL" smtClean="0"/>
              <a:t>8</a:t>
            </a:fld>
            <a:endParaRPr lang="nl-NL"/>
          </a:p>
        </p:txBody>
      </p:sp>
    </p:spTree>
    <p:extLst>
      <p:ext uri="{BB962C8B-B14F-4D97-AF65-F5344CB8AC3E}">
        <p14:creationId xmlns:p14="http://schemas.microsoft.com/office/powerpoint/2010/main" val="321641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bedrijfskundige processen wordt er vaak gekeken naar de waardenketen van een product. </a:t>
            </a:r>
          </a:p>
          <a:p>
            <a:r>
              <a:rPr lang="nl-NL" dirty="0"/>
              <a:t>Vaak is dit een uitgebreide analyse tussen primaire activiteiten, sub activiteiten en ondersteunende activiteiten</a:t>
            </a:r>
          </a:p>
        </p:txBody>
      </p:sp>
      <p:sp>
        <p:nvSpPr>
          <p:cNvPr id="4" name="Tijdelijke aanduiding voor dianummer 3"/>
          <p:cNvSpPr>
            <a:spLocks noGrp="1"/>
          </p:cNvSpPr>
          <p:nvPr>
            <p:ph type="sldNum" sz="quarter" idx="5"/>
          </p:nvPr>
        </p:nvSpPr>
        <p:spPr/>
        <p:txBody>
          <a:bodyPr/>
          <a:lstStyle/>
          <a:p>
            <a:fld id="{42DEBF9B-2431-43B0-A8CD-9DE1AA2190D4}" type="slidenum">
              <a:rPr lang="nl-NL" smtClean="0"/>
              <a:t>9</a:t>
            </a:fld>
            <a:endParaRPr lang="nl-NL"/>
          </a:p>
        </p:txBody>
      </p:sp>
    </p:spTree>
    <p:extLst>
      <p:ext uri="{BB962C8B-B14F-4D97-AF65-F5344CB8AC3E}">
        <p14:creationId xmlns:p14="http://schemas.microsoft.com/office/powerpoint/2010/main" val="204691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Het hele systeem heeft eigenschappen die niet zijn terug te vinden in individuele onderdelen van het systeem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 Een ecosysteem is geen collectie van soorten maar een gemeenschap. Een gemeenschap bestaat uit onderdelen, netwerken en relaties. Bij systeemdenken gaat het om het bestuderen van netwerken tussen relaties.</a:t>
            </a:r>
          </a:p>
          <a:p>
            <a:r>
              <a:rPr lang="nl-NL" dirty="0"/>
              <a:t>3. Als je de aandacht richt op het geheel in plaats van de onderdelen verandert je denken van analytisch naar contextueel. </a:t>
            </a:r>
          </a:p>
          <a:p>
            <a:r>
              <a:rPr lang="nl-NL" dirty="0"/>
              <a:t>De eigenschappen van het geheel kun je alleen snappen met de context van het geheel. Iets uitleggen in de context betekent dat je het uitleg in haar omgeving. </a:t>
            </a:r>
          </a:p>
          <a:p>
            <a:r>
              <a:rPr lang="nl-NL" dirty="0"/>
              <a:t>Systeemdenken is denken in omgeving.</a:t>
            </a:r>
          </a:p>
          <a:p>
            <a:pPr marL="0" indent="0">
              <a:spcAft>
                <a:spcPts val="600"/>
              </a:spcAft>
              <a:buFont typeface="Arial" panose="020B0604020202020204" pitchFamily="34" charset="0"/>
              <a:buNone/>
            </a:pPr>
            <a:r>
              <a:rPr lang="nl-NL" dirty="0"/>
              <a:t>4.</a:t>
            </a:r>
            <a:r>
              <a:rPr lang="nl-NL" b="0" dirty="0"/>
              <a:t> Vaak wordt gezegd/gedacht dat alleen die zaken die kunnen worden gemeten en gekwantificeerd er echt toe doen én kunnen worden uitgedrukt in wetenschappelijke modellen. </a:t>
            </a:r>
          </a:p>
          <a:p>
            <a:pPr marL="0" indent="0">
              <a:spcAft>
                <a:spcPts val="600"/>
              </a:spcAft>
              <a:buFont typeface="Arial" panose="020B0604020202020204" pitchFamily="34" charset="0"/>
              <a:buNone/>
            </a:pPr>
            <a:r>
              <a:rPr lang="nl-NL" b="0" dirty="0"/>
              <a:t>Relaties en de context kunnen niet met een liniaal worden gemeten of worden geplaatst in een schaal</a:t>
            </a:r>
          </a:p>
          <a:p>
            <a:pPr marL="0" indent="0">
              <a:spcAft>
                <a:spcPts val="600"/>
              </a:spcAft>
              <a:buFont typeface="Arial" panose="020B0604020202020204" pitchFamily="34" charset="0"/>
              <a:buNone/>
            </a:pPr>
            <a:r>
              <a:rPr lang="nl-NL" b="0" dirty="0"/>
              <a:t>5. Levende systemen ontwikkelen en evolueren, Dit is direct verbonden met het begrijpen van vernieuwing, verandering en transformatie.</a:t>
            </a:r>
          </a:p>
          <a:p>
            <a:pPr marL="0" indent="0">
              <a:spcAft>
                <a:spcPts val="600"/>
              </a:spcAft>
              <a:buFont typeface="Arial" panose="020B0604020202020204" pitchFamily="34" charset="0"/>
              <a:buNone/>
            </a:pPr>
            <a:r>
              <a:rPr lang="nl-NL" b="0" dirty="0"/>
              <a:t>6. Als je relaties in beeld brengt ontdek je dat bepaalde relaties veelvuldig voorkomen. De zogenoemde patronen.  </a:t>
            </a:r>
          </a:p>
          <a:p>
            <a:pPr marL="0" indent="0">
              <a:spcAft>
                <a:spcPts val="600"/>
              </a:spcAft>
              <a:buFont typeface="Arial" panose="020B0604020202020204" pitchFamily="34" charset="0"/>
              <a:buNone/>
            </a:pPr>
            <a:r>
              <a:rPr lang="nl-NL" b="0" dirty="0"/>
              <a:t>Door te snappen hoe een patroon in een natuurlijk of sociaal systeem werkt helpt dit ons patronen in andere systemen te begrijpen.</a:t>
            </a:r>
          </a:p>
          <a:p>
            <a:pPr marL="0" indent="0">
              <a:spcAft>
                <a:spcPts val="600"/>
              </a:spcAft>
              <a:buFont typeface="Arial" panose="020B0604020202020204" pitchFamily="34" charset="0"/>
              <a:buNone/>
            </a:pPr>
            <a:r>
              <a:rPr lang="nl-NL" b="0" dirty="0"/>
              <a:t>Bijvoorbeeld kan het inzicht in energiestromen in ecosystemen inzicht geven in de manier waarop informatiestromen invloed hebben op sociale systemen.</a:t>
            </a:r>
          </a:p>
          <a:p>
            <a:pPr marL="0" indent="0">
              <a:spcAft>
                <a:spcPts val="600"/>
              </a:spcAft>
              <a:buFont typeface="Arial" panose="020B0604020202020204" pitchFamily="34" charset="0"/>
              <a:buNone/>
            </a:pPr>
            <a:endParaRPr lang="nl-NL" b="0" dirty="0"/>
          </a:p>
          <a:p>
            <a:pPr marL="0" indent="0">
              <a:spcAft>
                <a:spcPts val="600"/>
              </a:spcAft>
              <a:buFont typeface="Arial" panose="020B0604020202020204" pitchFamily="34" charset="0"/>
              <a:buNone/>
            </a:pPr>
            <a:endParaRPr lang="nl-NL" b="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18</a:t>
            </a:fld>
            <a:endParaRPr lang="nl-NL"/>
          </a:p>
        </p:txBody>
      </p:sp>
    </p:spTree>
    <p:extLst>
      <p:ext uri="{BB962C8B-B14F-4D97-AF65-F5344CB8AC3E}">
        <p14:creationId xmlns:p14="http://schemas.microsoft.com/office/powerpoint/2010/main" val="382221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Circulaire businessmodellen zijn heel goed mogelijk - Duurzaamheid - Thema's - Actueel en publicaties – </a:t>
            </a:r>
            <a:r>
              <a:rPr lang="nl-NL" dirty="0" err="1">
                <a:hlinkClick r:id="rId3"/>
              </a:rPr>
              <a:t>PwC</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8C3E66D-2673-4FD0-834B-61BDF476EB55}" type="slidenum">
              <a:rPr lang="nl-NL" smtClean="0"/>
              <a:t>21</a:t>
            </a:fld>
            <a:endParaRPr lang="nl-NL"/>
          </a:p>
        </p:txBody>
      </p:sp>
    </p:spTree>
    <p:extLst>
      <p:ext uri="{BB962C8B-B14F-4D97-AF65-F5344CB8AC3E}">
        <p14:creationId xmlns:p14="http://schemas.microsoft.com/office/powerpoint/2010/main" val="3197201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Jullie gebruiken op dit moment het BMC model, in het gratis boek duurzaam organiseren praten ze over het ontwikkelen van een businessmodel met behulp van een ander template. </a:t>
            </a:r>
          </a:p>
        </p:txBody>
      </p:sp>
      <p:sp>
        <p:nvSpPr>
          <p:cNvPr id="4" name="Tijdelijke aanduiding voor dianummer 3"/>
          <p:cNvSpPr>
            <a:spLocks noGrp="1"/>
          </p:cNvSpPr>
          <p:nvPr>
            <p:ph type="sldNum" sz="quarter" idx="5"/>
          </p:nvPr>
        </p:nvSpPr>
        <p:spPr/>
        <p:txBody>
          <a:bodyPr/>
          <a:lstStyle/>
          <a:p>
            <a:fld id="{42DEBF9B-2431-43B0-A8CD-9DE1AA2190D4}" type="slidenum">
              <a:rPr lang="nl-NL" smtClean="0"/>
              <a:t>22</a:t>
            </a:fld>
            <a:endParaRPr lang="nl-NL"/>
          </a:p>
        </p:txBody>
      </p:sp>
    </p:spTree>
    <p:extLst>
      <p:ext uri="{BB962C8B-B14F-4D97-AF65-F5344CB8AC3E}">
        <p14:creationId xmlns:p14="http://schemas.microsoft.com/office/powerpoint/2010/main" val="146846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Bladzijde 49 en50</a:t>
            </a:r>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24</a:t>
            </a:fld>
            <a:endParaRPr lang="nl-NL"/>
          </a:p>
        </p:txBody>
      </p:sp>
    </p:spTree>
    <p:extLst>
      <p:ext uri="{BB962C8B-B14F-4D97-AF65-F5344CB8AC3E}">
        <p14:creationId xmlns:p14="http://schemas.microsoft.com/office/powerpoint/2010/main" val="25833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10-1-2024</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26660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984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8941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14571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4992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724569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765947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77886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77353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59613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10-1-2024</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4475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528414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10-1-2024</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2917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10-1-2024</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91516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334742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1998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11597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3A0EC739-FDAD-4DFD-AFC7-F84CCA0E384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7937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10-1-2024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1591980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10-1-2024</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394746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10-1-2024</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4222009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10-1-2024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26204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10-1-2024</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335243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139F7-8303-4F0E-924F-AEBE4141A4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DE8F56-C05E-4B23-8EAD-988C25E52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3E1D48A-8F82-4B97-AD81-5D88938BE8D9}"/>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04B70350-28FE-47B8-A2BB-7FD67ACE70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3F5A79-D4A4-4C82-B659-4DE8F2A440AF}"/>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487551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10-1-2024</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109983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10-1-2024</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7137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10-1-2024</a:t>
            </a:fld>
            <a:endParaRPr lang="nl-NL"/>
          </a:p>
        </p:txBody>
      </p:sp>
    </p:spTree>
    <p:extLst>
      <p:ext uri="{BB962C8B-B14F-4D97-AF65-F5344CB8AC3E}">
        <p14:creationId xmlns:p14="http://schemas.microsoft.com/office/powerpoint/2010/main" val="4140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313346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72947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7728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14566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1190116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99F17E32-9C72-466D-9447-472DAE318B0E}" type="datetimeFigureOut">
              <a:rPr lang="nl-NL" smtClean="0"/>
              <a:t>10-1-2024</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80840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pwc.nl/nl/actueel-en-publicaties/themas/duurzaamheid/circulaire-businessmodellen-zijn-heel-goed-mogelijk.html"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poradio1.nl/nieuws/binnenland/97f56512-8bd8-4087-bc48-e76a1c18de07/standnl-wadden-waddengebied-beschermd-economie-graswinning-groningen-ecologie" TargetMode="Externa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F57CE931-EB18-400D-8DEC-821C7A3752B0}"/>
              </a:ext>
            </a:extLst>
          </p:cNvPr>
          <p:cNvSpPr>
            <a:spLocks noGrp="1"/>
          </p:cNvSpPr>
          <p:nvPr>
            <p:ph type="subTitle" idx="1"/>
          </p:nvPr>
        </p:nvSpPr>
        <p:spPr>
          <a:xfrm>
            <a:off x="374650" y="5155915"/>
            <a:ext cx="7668000" cy="973424"/>
          </a:xfrm>
        </p:spPr>
        <p:txBody>
          <a:bodyPr>
            <a:normAutofit/>
          </a:bodyPr>
          <a:lstStyle/>
          <a:p>
            <a:pPr>
              <a:spcAft>
                <a:spcPts val="600"/>
              </a:spcAft>
            </a:pPr>
            <a:r>
              <a:rPr lang="nl-NL" dirty="0"/>
              <a:t>Leerjaar 2 – periode 2</a:t>
            </a:r>
            <a:endParaRPr lang="nl-NL"/>
          </a:p>
        </p:txBody>
      </p:sp>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a:xfrm>
            <a:off x="371475" y="2824163"/>
            <a:ext cx="7668000" cy="2082553"/>
          </a:xfrm>
        </p:spPr>
        <p:txBody>
          <a:bodyPr wrap="square" anchor="b">
            <a:normAutofit/>
          </a:bodyPr>
          <a:lstStyle/>
          <a:p>
            <a:r>
              <a:rPr lang="nl-NL" dirty="0"/>
              <a:t>Circulaire economie</a:t>
            </a:r>
          </a:p>
        </p:txBody>
      </p:sp>
    </p:spTree>
    <p:extLst>
      <p:ext uri="{BB962C8B-B14F-4D97-AF65-F5344CB8AC3E}">
        <p14:creationId xmlns:p14="http://schemas.microsoft.com/office/powerpoint/2010/main" val="255255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09D5B-F38B-48BC-9CB6-971F4E1F6E33}"/>
              </a:ext>
            </a:extLst>
          </p:cNvPr>
          <p:cNvSpPr>
            <a:spLocks noGrp="1"/>
          </p:cNvSpPr>
          <p:nvPr>
            <p:ph type="title"/>
          </p:nvPr>
        </p:nvSpPr>
        <p:spPr>
          <a:xfrm>
            <a:off x="839788" y="457200"/>
            <a:ext cx="3932237" cy="613719"/>
          </a:xfrm>
        </p:spPr>
        <p:txBody>
          <a:bodyPr anchor="b">
            <a:normAutofit/>
          </a:bodyPr>
          <a:lstStyle/>
          <a:p>
            <a:r>
              <a:rPr lang="nl-NL" sz="2800" dirty="0"/>
              <a:t>Systeemdenken</a:t>
            </a:r>
          </a:p>
        </p:txBody>
      </p:sp>
      <p:pic>
        <p:nvPicPr>
          <p:cNvPr id="2050" name="Picture 2">
            <a:extLst>
              <a:ext uri="{FF2B5EF4-FFF2-40B4-BE49-F238E27FC236}">
                <a16:creationId xmlns:a16="http://schemas.microsoft.com/office/drawing/2014/main" id="{CBB5A134-EB8C-424E-B9E4-522A2299AB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3622" y="1671766"/>
            <a:ext cx="6172200" cy="3086100"/>
          </a:xfrm>
          <a:prstGeom prst="rect">
            <a:avLst/>
          </a:prstGeom>
          <a:solidFill>
            <a:srgbClr val="FFFFFF"/>
          </a:solidFill>
        </p:spPr>
      </p:pic>
      <p:sp>
        <p:nvSpPr>
          <p:cNvPr id="3" name="Tijdelijke aanduiding voor tekst 2">
            <a:extLst>
              <a:ext uri="{FF2B5EF4-FFF2-40B4-BE49-F238E27FC236}">
                <a16:creationId xmlns:a16="http://schemas.microsoft.com/office/drawing/2014/main" id="{A3A7A18A-C626-4290-BDC7-4D7204305233}"/>
              </a:ext>
            </a:extLst>
          </p:cNvPr>
          <p:cNvSpPr>
            <a:spLocks noGrp="1"/>
          </p:cNvSpPr>
          <p:nvPr>
            <p:ph type="body" sz="half" idx="2"/>
          </p:nvPr>
        </p:nvSpPr>
        <p:spPr>
          <a:xfrm>
            <a:off x="839788" y="1326292"/>
            <a:ext cx="3932237" cy="4542696"/>
          </a:xfrm>
        </p:spPr>
        <p:txBody>
          <a:bodyPr>
            <a:normAutofit/>
          </a:bodyPr>
          <a:lstStyle/>
          <a:p>
            <a:pPr>
              <a:spcAft>
                <a:spcPts val="600"/>
              </a:spcAft>
            </a:pPr>
            <a:r>
              <a:rPr lang="nl-NL" sz="1800" dirty="0"/>
              <a:t>Waarom is dit van belang?</a:t>
            </a:r>
          </a:p>
          <a:p>
            <a:pPr>
              <a:spcAft>
                <a:spcPts val="600"/>
              </a:spcAft>
            </a:pPr>
            <a:endParaRPr lang="nl-NL" sz="1800" dirty="0"/>
          </a:p>
          <a:p>
            <a:pPr>
              <a:spcAft>
                <a:spcPts val="600"/>
              </a:spcAft>
            </a:pPr>
            <a:r>
              <a:rPr lang="nl-NL" sz="1800" dirty="0"/>
              <a:t>Geeft handvatten om integraal vraagstukken aan te pakken</a:t>
            </a:r>
          </a:p>
          <a:p>
            <a:pPr>
              <a:spcAft>
                <a:spcPts val="600"/>
              </a:spcAft>
            </a:pPr>
            <a:endParaRPr lang="nl-NL" sz="1800" dirty="0"/>
          </a:p>
          <a:p>
            <a:pPr>
              <a:spcAft>
                <a:spcPts val="600"/>
              </a:spcAft>
            </a:pPr>
            <a:r>
              <a:rPr lang="nl-NL" sz="1800" dirty="0"/>
              <a:t>Men beschouwt het gedrag van een systeem niet als een simpele keten van oorzaak-gevolgrelaties, maar als het samenspel van op elkaar inwerkende deelsystemen.</a:t>
            </a:r>
          </a:p>
          <a:p>
            <a:pPr>
              <a:spcAft>
                <a:spcPts val="600"/>
              </a:spcAft>
            </a:pPr>
            <a:endParaRPr lang="nl-NL" sz="1800" b="1" dirty="0"/>
          </a:p>
          <a:p>
            <a:pPr>
              <a:spcAft>
                <a:spcPts val="600"/>
              </a:spcAft>
            </a:pPr>
            <a:r>
              <a:rPr lang="nl-NL" sz="1800" b="1" dirty="0"/>
              <a:t>We behandelen 6 kenmerken van systeemdenken</a:t>
            </a:r>
          </a:p>
          <a:p>
            <a:pPr>
              <a:spcAft>
                <a:spcPts val="600"/>
              </a:spcAft>
            </a:pPr>
            <a:endParaRPr lang="nl-NL" sz="1800" dirty="0"/>
          </a:p>
        </p:txBody>
      </p:sp>
    </p:spTree>
    <p:extLst>
      <p:ext uri="{BB962C8B-B14F-4D97-AF65-F5344CB8AC3E}">
        <p14:creationId xmlns:p14="http://schemas.microsoft.com/office/powerpoint/2010/main" val="29603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D440836-584C-44CB-AC33-E016A8A3E8A9}"/>
              </a:ext>
            </a:extLst>
          </p:cNvPr>
          <p:cNvSpPr>
            <a:spLocks noGrp="1"/>
          </p:cNvSpPr>
          <p:nvPr>
            <p:ph type="title"/>
          </p:nvPr>
        </p:nvSpPr>
        <p:spPr>
          <a:xfrm>
            <a:off x="371476" y="296863"/>
            <a:ext cx="10108030" cy="1160403"/>
          </a:xfrm>
        </p:spPr>
        <p:txBody>
          <a:bodyPr anchor="t">
            <a:normAutofit/>
          </a:bodyPr>
          <a:lstStyle/>
          <a:p>
            <a:r>
              <a:rPr lang="nl-NL" sz="3600" dirty="0"/>
              <a:t>1. Van onderdelen naar het geheel</a:t>
            </a:r>
          </a:p>
        </p:txBody>
      </p:sp>
      <p:sp>
        <p:nvSpPr>
          <p:cNvPr id="7" name="Tijdelijke aanduiding voor tekst 6">
            <a:extLst>
              <a:ext uri="{FF2B5EF4-FFF2-40B4-BE49-F238E27FC236}">
                <a16:creationId xmlns:a16="http://schemas.microsoft.com/office/drawing/2014/main" id="{8DA3D5A5-52D4-4BCD-9F3C-661B365F10AD}"/>
              </a:ext>
            </a:extLst>
          </p:cNvPr>
          <p:cNvSpPr>
            <a:spLocks noGrp="1"/>
          </p:cNvSpPr>
          <p:nvPr>
            <p:ph sz="half" idx="1"/>
          </p:nvPr>
        </p:nvSpPr>
        <p:spPr>
          <a:xfrm>
            <a:off x="838200" y="1825625"/>
            <a:ext cx="5181600" cy="4351338"/>
          </a:xfrm>
        </p:spPr>
        <p:txBody>
          <a:bodyPr>
            <a:normAutofit/>
          </a:bodyPr>
          <a:lstStyle/>
          <a:p>
            <a:pPr>
              <a:spcAft>
                <a:spcPts val="600"/>
              </a:spcAft>
            </a:pPr>
            <a:r>
              <a:rPr lang="nl-NL"/>
              <a:t>Het hele systeem heeft eigenschappen die niet zijn terug te vinden in individuele onderdelen van het systeem</a:t>
            </a:r>
          </a:p>
        </p:txBody>
      </p:sp>
      <p:pic>
        <p:nvPicPr>
          <p:cNvPr id="2050" name="Picture 2" descr="Het belang van bomen">
            <a:extLst>
              <a:ext uri="{FF2B5EF4-FFF2-40B4-BE49-F238E27FC236}">
                <a16:creationId xmlns:a16="http://schemas.microsoft.com/office/drawing/2014/main" id="{0AAC9A1E-48C2-438D-8A75-A441B3AA273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297653" y="1825625"/>
            <a:ext cx="4930694" cy="4351338"/>
          </a:xfrm>
          <a:prstGeom prst="rect">
            <a:avLst/>
          </a:prstGeom>
          <a:solidFill>
            <a:srgbClr val="FFFFFF"/>
          </a:solidFill>
        </p:spPr>
      </p:pic>
    </p:spTree>
    <p:extLst>
      <p:ext uri="{BB962C8B-B14F-4D97-AF65-F5344CB8AC3E}">
        <p14:creationId xmlns:p14="http://schemas.microsoft.com/office/powerpoint/2010/main" val="1066812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cosystem Relationships - SUMI giri 8th grade science">
            <a:extLst>
              <a:ext uri="{FF2B5EF4-FFF2-40B4-BE49-F238E27FC236}">
                <a16:creationId xmlns:a16="http://schemas.microsoft.com/office/drawing/2014/main" id="{9EB19B82-6667-446E-955F-63D57956DE6D}"/>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757" r="1756" b="-1"/>
          <a:stretch/>
        </p:blipFill>
        <p:spPr bwMode="auto">
          <a:xfrm>
            <a:off x="371475" y="1700213"/>
            <a:ext cx="5656454" cy="3913188"/>
          </a:xfrm>
          <a:prstGeom prst="rect">
            <a:avLst/>
          </a:prstGeom>
          <a:solidFill>
            <a:srgbClr val="FFFFFF"/>
          </a:solidFill>
        </p:spPr>
      </p:pic>
      <p:sp>
        <p:nvSpPr>
          <p:cNvPr id="7" name="Tijdelijke aanduiding voor tekst 6">
            <a:extLst>
              <a:ext uri="{FF2B5EF4-FFF2-40B4-BE49-F238E27FC236}">
                <a16:creationId xmlns:a16="http://schemas.microsoft.com/office/drawing/2014/main" id="{8DA3D5A5-52D4-4BCD-9F3C-661B365F10AD}"/>
              </a:ext>
            </a:extLst>
          </p:cNvPr>
          <p:cNvSpPr>
            <a:spLocks noGrp="1"/>
          </p:cNvSpPr>
          <p:nvPr>
            <p:ph type="body" sz="quarter" idx="13"/>
          </p:nvPr>
        </p:nvSpPr>
        <p:spPr>
          <a:xfrm>
            <a:off x="6175376" y="1700212"/>
            <a:ext cx="4823846" cy="4429125"/>
          </a:xfrm>
        </p:spPr>
        <p:txBody>
          <a:bodyPr>
            <a:normAutofit/>
          </a:bodyPr>
          <a:lstStyle/>
          <a:p>
            <a:pPr>
              <a:spcAft>
                <a:spcPts val="600"/>
              </a:spcAft>
            </a:pPr>
            <a:r>
              <a:rPr lang="nl-NL" dirty="0"/>
              <a:t>Een ecosysteem is geen collectie van soorten maar een gemeenschap. Een gemeenschap bestaat uit onderdelen, netwerken en relaties. Bij systeemdenken gaat het om het bestuderen van netwerken tussen relaties.</a:t>
            </a:r>
          </a:p>
        </p:txBody>
      </p:sp>
      <p:sp>
        <p:nvSpPr>
          <p:cNvPr id="6" name="Titel 5">
            <a:extLst>
              <a:ext uri="{FF2B5EF4-FFF2-40B4-BE49-F238E27FC236}">
                <a16:creationId xmlns:a16="http://schemas.microsoft.com/office/drawing/2014/main" id="{5D440836-584C-44CB-AC33-E016A8A3E8A9}"/>
              </a:ext>
            </a:extLst>
          </p:cNvPr>
          <p:cNvSpPr>
            <a:spLocks noGrp="1"/>
          </p:cNvSpPr>
          <p:nvPr>
            <p:ph type="title"/>
          </p:nvPr>
        </p:nvSpPr>
        <p:spPr>
          <a:xfrm>
            <a:off x="371476" y="296863"/>
            <a:ext cx="11437745" cy="1160403"/>
          </a:xfrm>
        </p:spPr>
        <p:txBody>
          <a:bodyPr anchor="t">
            <a:normAutofit/>
          </a:bodyPr>
          <a:lstStyle/>
          <a:p>
            <a:r>
              <a:rPr lang="nl-NL" sz="3600" b="0" dirty="0"/>
              <a:t>2. Van objecten naar relaties</a:t>
            </a:r>
          </a:p>
        </p:txBody>
      </p:sp>
    </p:spTree>
    <p:extLst>
      <p:ext uri="{BB962C8B-B14F-4D97-AF65-F5344CB8AC3E}">
        <p14:creationId xmlns:p14="http://schemas.microsoft.com/office/powerpoint/2010/main" val="368048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D440836-584C-44CB-AC33-E016A8A3E8A9}"/>
              </a:ext>
            </a:extLst>
          </p:cNvPr>
          <p:cNvSpPr>
            <a:spLocks noGrp="1"/>
          </p:cNvSpPr>
          <p:nvPr>
            <p:ph type="title"/>
          </p:nvPr>
        </p:nvSpPr>
        <p:spPr/>
        <p:txBody>
          <a:bodyPr/>
          <a:lstStyle/>
          <a:p>
            <a:r>
              <a:rPr lang="nl-NL" sz="3600" dirty="0"/>
              <a:t>3. Van objectieve kennis naar contextuele kennis</a:t>
            </a:r>
          </a:p>
        </p:txBody>
      </p:sp>
      <p:sp>
        <p:nvSpPr>
          <p:cNvPr id="7" name="Tijdelijke aanduiding voor tekst 6">
            <a:extLst>
              <a:ext uri="{FF2B5EF4-FFF2-40B4-BE49-F238E27FC236}">
                <a16:creationId xmlns:a16="http://schemas.microsoft.com/office/drawing/2014/main" id="{8DA3D5A5-52D4-4BCD-9F3C-661B365F10AD}"/>
              </a:ext>
            </a:extLst>
          </p:cNvPr>
          <p:cNvSpPr>
            <a:spLocks noGrp="1"/>
          </p:cNvSpPr>
          <p:nvPr>
            <p:ph type="body" sz="quarter" idx="13"/>
          </p:nvPr>
        </p:nvSpPr>
        <p:spPr>
          <a:xfrm>
            <a:off x="371475" y="2141838"/>
            <a:ext cx="5645150" cy="3987499"/>
          </a:xfrm>
        </p:spPr>
        <p:txBody>
          <a:bodyPr/>
          <a:lstStyle/>
          <a:p>
            <a:r>
              <a:rPr lang="nl-NL" dirty="0"/>
              <a:t>Als je de aandacht richt op het geheel in plaats van de onderdelen verandert je denken van analytisch naar contextueel. </a:t>
            </a:r>
          </a:p>
          <a:p>
            <a:r>
              <a:rPr lang="nl-NL" dirty="0"/>
              <a:t>De eigenschappen van het geheel kun je alleen snappen met de context van het geheel. Iets uitleggen in de context betekent dat je het uitleg in haar omgeving. </a:t>
            </a:r>
          </a:p>
          <a:p>
            <a:r>
              <a:rPr lang="nl-NL" dirty="0"/>
              <a:t>Systeemdenken is denken in omgeving.</a:t>
            </a:r>
          </a:p>
        </p:txBody>
      </p:sp>
      <p:sp>
        <p:nvSpPr>
          <p:cNvPr id="9" name="Tijdelijke aanduiding voor tekst 8">
            <a:extLst>
              <a:ext uri="{FF2B5EF4-FFF2-40B4-BE49-F238E27FC236}">
                <a16:creationId xmlns:a16="http://schemas.microsoft.com/office/drawing/2014/main" id="{6E5989A2-849E-455F-A616-8D1CEF7E8AE8}"/>
              </a:ext>
            </a:extLst>
          </p:cNvPr>
          <p:cNvSpPr>
            <a:spLocks noGrp="1"/>
          </p:cNvSpPr>
          <p:nvPr>
            <p:ph type="body" sz="quarter" idx="15"/>
          </p:nvPr>
        </p:nvSpPr>
        <p:spPr/>
        <p:txBody>
          <a:bodyPr/>
          <a:lstStyle/>
          <a:p>
            <a:endParaRPr lang="nl-NL"/>
          </a:p>
        </p:txBody>
      </p:sp>
      <p:pic>
        <p:nvPicPr>
          <p:cNvPr id="3076" name="Picture 4" descr="Biofilie toevoegen aan je winkelervaring | RetailDetail">
            <a:extLst>
              <a:ext uri="{FF2B5EF4-FFF2-40B4-BE49-F238E27FC236}">
                <a16:creationId xmlns:a16="http://schemas.microsoft.com/office/drawing/2014/main" id="{EC2E731F-1E31-4422-AD01-CE1DA2AFDF6A}"/>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8636" r="186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448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F95993C-B42C-423D-A8CA-84D05F56F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755" y="0"/>
            <a:ext cx="10764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4">
            <a:extLst>
              <a:ext uri="{FF2B5EF4-FFF2-40B4-BE49-F238E27FC236}">
                <a16:creationId xmlns:a16="http://schemas.microsoft.com/office/drawing/2014/main" id="{8A1A87E5-5FF2-4B6B-9A11-074BC0017204}"/>
              </a:ext>
            </a:extLst>
          </p:cNvPr>
          <p:cNvSpPr>
            <a:spLocks noGrp="1"/>
          </p:cNvSpPr>
          <p:nvPr>
            <p:ph type="body" sz="quarter" idx="15"/>
          </p:nvPr>
        </p:nvSpPr>
        <p:spPr/>
        <p:txBody>
          <a:bodyPr/>
          <a:lstStyle/>
          <a:p>
            <a:endParaRPr lang="nl-NL"/>
          </a:p>
        </p:txBody>
      </p:sp>
      <p:sp>
        <p:nvSpPr>
          <p:cNvPr id="8" name="Tekstvak 7">
            <a:extLst>
              <a:ext uri="{FF2B5EF4-FFF2-40B4-BE49-F238E27FC236}">
                <a16:creationId xmlns:a16="http://schemas.microsoft.com/office/drawing/2014/main" id="{AA713520-606D-43D9-8115-C77ED424165B}"/>
              </a:ext>
            </a:extLst>
          </p:cNvPr>
          <p:cNvSpPr txBox="1"/>
          <p:nvPr/>
        </p:nvSpPr>
        <p:spPr>
          <a:xfrm rot="16200000">
            <a:off x="-2545761" y="3017607"/>
            <a:ext cx="6149590" cy="769441"/>
          </a:xfrm>
          <a:prstGeom prst="rect">
            <a:avLst/>
          </a:prstGeom>
          <a:noFill/>
        </p:spPr>
        <p:txBody>
          <a:bodyPr wrap="square">
            <a:spAutoFit/>
          </a:bodyPr>
          <a:lstStyle/>
          <a:p>
            <a:r>
              <a:rPr lang="nl-NL" sz="4400" b="0" i="0" dirty="0" err="1">
                <a:solidFill>
                  <a:srgbClr val="002060"/>
                </a:solidFill>
                <a:effectLst/>
                <a:latin typeface="Roboto Slab"/>
              </a:rPr>
              <a:t>Biophilic</a:t>
            </a:r>
            <a:r>
              <a:rPr lang="nl-NL" sz="4400" b="0" i="0" dirty="0">
                <a:solidFill>
                  <a:srgbClr val="002060"/>
                </a:solidFill>
                <a:effectLst/>
                <a:latin typeface="Roboto Slab"/>
              </a:rPr>
              <a:t> Design</a:t>
            </a:r>
            <a:endParaRPr lang="nl-NL" sz="4400" dirty="0">
              <a:solidFill>
                <a:srgbClr val="002060"/>
              </a:solidFill>
            </a:endParaRPr>
          </a:p>
        </p:txBody>
      </p:sp>
    </p:spTree>
    <p:extLst>
      <p:ext uri="{BB962C8B-B14F-4D97-AF65-F5344CB8AC3E}">
        <p14:creationId xmlns:p14="http://schemas.microsoft.com/office/powerpoint/2010/main" val="33028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werm vogels — Stockfoto © dusan964 #5421384">
            <a:extLst>
              <a:ext uri="{FF2B5EF4-FFF2-40B4-BE49-F238E27FC236}">
                <a16:creationId xmlns:a16="http://schemas.microsoft.com/office/drawing/2014/main" id="{F6B2DC9D-6080-4136-98D1-74C98D661837}"/>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t="25128" r="-1" b="25126"/>
          <a:stretch/>
        </p:blipFill>
        <p:spPr bwMode="auto">
          <a:xfrm>
            <a:off x="371474" y="1700213"/>
            <a:ext cx="11437745" cy="2859087"/>
          </a:xfrm>
          <a:prstGeom prst="rect">
            <a:avLst/>
          </a:prstGeom>
          <a:noFill/>
        </p:spPr>
      </p:pic>
      <p:sp>
        <p:nvSpPr>
          <p:cNvPr id="7" name="Tijdelijke aanduiding voor tekst 6">
            <a:extLst>
              <a:ext uri="{FF2B5EF4-FFF2-40B4-BE49-F238E27FC236}">
                <a16:creationId xmlns:a16="http://schemas.microsoft.com/office/drawing/2014/main" id="{8DA3D5A5-52D4-4BCD-9F3C-661B365F10AD}"/>
              </a:ext>
            </a:extLst>
          </p:cNvPr>
          <p:cNvSpPr>
            <a:spLocks noGrp="1"/>
          </p:cNvSpPr>
          <p:nvPr>
            <p:ph type="body" sz="quarter" idx="13"/>
          </p:nvPr>
        </p:nvSpPr>
        <p:spPr>
          <a:xfrm>
            <a:off x="371475" y="4721300"/>
            <a:ext cx="11437745" cy="1408037"/>
          </a:xfrm>
        </p:spPr>
        <p:txBody>
          <a:bodyPr>
            <a:normAutofit/>
          </a:bodyPr>
          <a:lstStyle/>
          <a:p>
            <a:pPr marL="342900" indent="-342900">
              <a:spcAft>
                <a:spcPts val="600"/>
              </a:spcAft>
              <a:buFont typeface="Arial" panose="020B0604020202020204" pitchFamily="34" charset="0"/>
              <a:buChar char="•"/>
            </a:pPr>
            <a:r>
              <a:rPr lang="nl-NL" b="0" dirty="0"/>
              <a:t>Vaak wordt gezegd/gedacht dat alleen die zaken die kunnen worden gemeten en gekwantificeerd er echt toe doen én kunnen worden uitgedrukt in wetenschappelijke modellen. </a:t>
            </a:r>
          </a:p>
          <a:p>
            <a:pPr marL="342900" indent="-342900">
              <a:spcAft>
                <a:spcPts val="600"/>
              </a:spcAft>
              <a:buFont typeface="Arial" panose="020B0604020202020204" pitchFamily="34" charset="0"/>
              <a:buChar char="•"/>
            </a:pPr>
            <a:r>
              <a:rPr lang="nl-NL" b="0" dirty="0"/>
              <a:t>Relaties en de context kunnen niet met een liniaal worden gemeten of worden geplaatst in een schaal</a:t>
            </a:r>
          </a:p>
        </p:txBody>
      </p:sp>
      <p:sp>
        <p:nvSpPr>
          <p:cNvPr id="6" name="Titel 5">
            <a:extLst>
              <a:ext uri="{FF2B5EF4-FFF2-40B4-BE49-F238E27FC236}">
                <a16:creationId xmlns:a16="http://schemas.microsoft.com/office/drawing/2014/main" id="{5D440836-584C-44CB-AC33-E016A8A3E8A9}"/>
              </a:ext>
            </a:extLst>
          </p:cNvPr>
          <p:cNvSpPr>
            <a:spLocks noGrp="1"/>
          </p:cNvSpPr>
          <p:nvPr>
            <p:ph type="title"/>
          </p:nvPr>
        </p:nvSpPr>
        <p:spPr>
          <a:xfrm>
            <a:off x="371476" y="296863"/>
            <a:ext cx="11437745" cy="1160403"/>
          </a:xfrm>
        </p:spPr>
        <p:txBody>
          <a:bodyPr anchor="t">
            <a:normAutofit/>
          </a:bodyPr>
          <a:lstStyle/>
          <a:p>
            <a:r>
              <a:rPr lang="nl-NL" sz="3600" dirty="0"/>
              <a:t>4. Van kwantiteit naar kwaliteit</a:t>
            </a:r>
          </a:p>
        </p:txBody>
      </p:sp>
    </p:spTree>
    <p:extLst>
      <p:ext uri="{BB962C8B-B14F-4D97-AF65-F5344CB8AC3E}">
        <p14:creationId xmlns:p14="http://schemas.microsoft.com/office/powerpoint/2010/main" val="302820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D440836-584C-44CB-AC33-E016A8A3E8A9}"/>
              </a:ext>
            </a:extLst>
          </p:cNvPr>
          <p:cNvSpPr>
            <a:spLocks noGrp="1"/>
          </p:cNvSpPr>
          <p:nvPr>
            <p:ph type="title"/>
          </p:nvPr>
        </p:nvSpPr>
        <p:spPr>
          <a:xfrm>
            <a:off x="214184" y="313038"/>
            <a:ext cx="6359611" cy="560173"/>
          </a:xfrm>
        </p:spPr>
        <p:txBody>
          <a:bodyPr anchor="b">
            <a:normAutofit/>
          </a:bodyPr>
          <a:lstStyle/>
          <a:p>
            <a:r>
              <a:rPr lang="nl-NL" sz="3600" dirty="0"/>
              <a:t>5. Van structuur naar proces</a:t>
            </a:r>
          </a:p>
        </p:txBody>
      </p:sp>
      <p:pic>
        <p:nvPicPr>
          <p:cNvPr id="4098" name="Picture 2" descr="Pin on Darwin- evolution theory">
            <a:extLst>
              <a:ext uri="{FF2B5EF4-FFF2-40B4-BE49-F238E27FC236}">
                <a16:creationId xmlns:a16="http://schemas.microsoft.com/office/drawing/2014/main" id="{8F17AAE0-1ECC-4D2D-98C8-46046190459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5260878" y="987425"/>
            <a:ext cx="6016820" cy="4873625"/>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tekst 6">
            <a:extLst>
              <a:ext uri="{FF2B5EF4-FFF2-40B4-BE49-F238E27FC236}">
                <a16:creationId xmlns:a16="http://schemas.microsoft.com/office/drawing/2014/main" id="{8DA3D5A5-52D4-4BCD-9F3C-661B365F10AD}"/>
              </a:ext>
            </a:extLst>
          </p:cNvPr>
          <p:cNvSpPr>
            <a:spLocks noGrp="1"/>
          </p:cNvSpPr>
          <p:nvPr>
            <p:ph type="body" sz="half" idx="2"/>
          </p:nvPr>
        </p:nvSpPr>
        <p:spPr>
          <a:xfrm>
            <a:off x="337753" y="1540777"/>
            <a:ext cx="5000366" cy="4320273"/>
          </a:xfrm>
        </p:spPr>
        <p:txBody>
          <a:bodyPr>
            <a:normAutofit/>
          </a:bodyPr>
          <a:lstStyle/>
          <a:p>
            <a:pPr marL="342900" indent="-342900">
              <a:spcAft>
                <a:spcPts val="600"/>
              </a:spcAft>
              <a:buFont typeface="Arial" panose="020B0604020202020204" pitchFamily="34" charset="0"/>
              <a:buChar char="•"/>
            </a:pPr>
            <a:r>
              <a:rPr lang="nl-NL" sz="2000" dirty="0"/>
              <a:t>Levende systemen ontwikkelen en evolueren</a:t>
            </a:r>
          </a:p>
          <a:p>
            <a:pPr marL="342900" indent="-342900">
              <a:spcAft>
                <a:spcPts val="600"/>
              </a:spcAft>
              <a:buFont typeface="Arial" panose="020B0604020202020204" pitchFamily="34" charset="0"/>
              <a:buChar char="•"/>
            </a:pPr>
            <a:endParaRPr lang="nl-NL" sz="2000" dirty="0"/>
          </a:p>
          <a:p>
            <a:pPr marL="342900" indent="-342900">
              <a:spcAft>
                <a:spcPts val="600"/>
              </a:spcAft>
              <a:buFont typeface="Arial" panose="020B0604020202020204" pitchFamily="34" charset="0"/>
              <a:buChar char="•"/>
            </a:pPr>
            <a:r>
              <a:rPr lang="nl-NL" sz="2000" dirty="0"/>
              <a:t>Dit is direct verbonden met het begrijpen van vernieuwing, verandering en transformatie</a:t>
            </a:r>
          </a:p>
        </p:txBody>
      </p:sp>
    </p:spTree>
    <p:extLst>
      <p:ext uri="{BB962C8B-B14F-4D97-AF65-F5344CB8AC3E}">
        <p14:creationId xmlns:p14="http://schemas.microsoft.com/office/powerpoint/2010/main" val="2953752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D440836-584C-44CB-AC33-E016A8A3E8A9}"/>
              </a:ext>
            </a:extLst>
          </p:cNvPr>
          <p:cNvSpPr>
            <a:spLocks noGrp="1"/>
          </p:cNvSpPr>
          <p:nvPr>
            <p:ph type="title"/>
          </p:nvPr>
        </p:nvSpPr>
        <p:spPr>
          <a:xfrm>
            <a:off x="371476" y="296863"/>
            <a:ext cx="10108030" cy="1160403"/>
          </a:xfrm>
        </p:spPr>
        <p:txBody>
          <a:bodyPr anchor="t">
            <a:normAutofit/>
          </a:bodyPr>
          <a:lstStyle/>
          <a:p>
            <a:r>
              <a:rPr lang="nl-NL" sz="3600" dirty="0"/>
              <a:t>6. Van inhoud naar patronen</a:t>
            </a:r>
          </a:p>
        </p:txBody>
      </p:sp>
      <p:sp>
        <p:nvSpPr>
          <p:cNvPr id="7" name="Tijdelijke aanduiding voor tekst 6">
            <a:extLst>
              <a:ext uri="{FF2B5EF4-FFF2-40B4-BE49-F238E27FC236}">
                <a16:creationId xmlns:a16="http://schemas.microsoft.com/office/drawing/2014/main" id="{8DA3D5A5-52D4-4BCD-9F3C-661B365F10AD}"/>
              </a:ext>
            </a:extLst>
          </p:cNvPr>
          <p:cNvSpPr>
            <a:spLocks noGrp="1"/>
          </p:cNvSpPr>
          <p:nvPr>
            <p:ph sz="half" idx="1"/>
          </p:nvPr>
        </p:nvSpPr>
        <p:spPr>
          <a:xfrm>
            <a:off x="371476" y="1586728"/>
            <a:ext cx="5181600" cy="4351338"/>
          </a:xfrm>
        </p:spPr>
        <p:txBody>
          <a:bodyPr>
            <a:normAutofit fontScale="77500" lnSpcReduction="20000"/>
          </a:bodyPr>
          <a:lstStyle/>
          <a:p>
            <a:pPr>
              <a:spcAft>
                <a:spcPts val="600"/>
              </a:spcAft>
            </a:pPr>
            <a:r>
              <a:rPr lang="nl-NL" dirty="0"/>
              <a:t>Als je relaties in beeld brengt ontdek je dat bepaalde relaties veelvuldig voorkomen. De zogenoemde patronen.  </a:t>
            </a:r>
          </a:p>
          <a:p>
            <a:pPr>
              <a:spcAft>
                <a:spcPts val="600"/>
              </a:spcAft>
            </a:pPr>
            <a:endParaRPr lang="nl-NL" dirty="0"/>
          </a:p>
          <a:p>
            <a:pPr>
              <a:spcAft>
                <a:spcPts val="600"/>
              </a:spcAft>
            </a:pPr>
            <a:r>
              <a:rPr lang="nl-NL" dirty="0"/>
              <a:t>Door te snappen hoe een patroon in een natuurlijk of sociaal systeem werkt helpt dit ons patronen in andere systemen te begrijpen.</a:t>
            </a:r>
          </a:p>
          <a:p>
            <a:pPr>
              <a:spcAft>
                <a:spcPts val="600"/>
              </a:spcAft>
            </a:pPr>
            <a:endParaRPr lang="nl-NL" dirty="0"/>
          </a:p>
          <a:p>
            <a:pPr>
              <a:spcAft>
                <a:spcPts val="600"/>
              </a:spcAft>
            </a:pPr>
            <a:r>
              <a:rPr lang="nl-NL" dirty="0"/>
              <a:t>Bijvoorbeeld kan het inzicht in energiestromen in ecosystemen inzicht geven in de manier waarop informatiestromen invloed hebben op sociale systemen.</a:t>
            </a:r>
          </a:p>
          <a:p>
            <a:pPr>
              <a:spcAft>
                <a:spcPts val="600"/>
              </a:spcAft>
            </a:pPr>
            <a:endParaRPr lang="nl-NL" dirty="0"/>
          </a:p>
          <a:p>
            <a:pPr>
              <a:spcAft>
                <a:spcPts val="600"/>
              </a:spcAft>
            </a:pPr>
            <a:endParaRPr lang="nl-NL" dirty="0"/>
          </a:p>
        </p:txBody>
      </p:sp>
      <p:pic>
        <p:nvPicPr>
          <p:cNvPr id="1026" name="Picture 2" descr="Energy and Energy Transfer Lesson: How is energy at work ...">
            <a:extLst>
              <a:ext uri="{FF2B5EF4-FFF2-40B4-BE49-F238E27FC236}">
                <a16:creationId xmlns:a16="http://schemas.microsoft.com/office/drawing/2014/main" id="{ADB4084D-ECB1-4920-9BD2-B8F6A10533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1999901"/>
            <a:ext cx="5181600" cy="4002786"/>
          </a:xfrm>
          <a:prstGeom prst="rect">
            <a:avLst/>
          </a:prstGeom>
          <a:solidFill>
            <a:srgbClr val="FFFFFF"/>
          </a:solidFill>
        </p:spPr>
      </p:pic>
    </p:spTree>
    <p:extLst>
      <p:ext uri="{BB962C8B-B14F-4D97-AF65-F5344CB8AC3E}">
        <p14:creationId xmlns:p14="http://schemas.microsoft.com/office/powerpoint/2010/main" val="161661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BB5A134-EB8C-424E-B9E4-522A2299AB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8484" y="2763069"/>
            <a:ext cx="2663723" cy="1331862"/>
          </a:xfrm>
          <a:prstGeom prst="rect">
            <a:avLst/>
          </a:prstGeom>
          <a:solidFill>
            <a:srgbClr val="FFFFFF"/>
          </a:solidFill>
        </p:spPr>
      </p:pic>
      <p:pic>
        <p:nvPicPr>
          <p:cNvPr id="8" name="Picture 2" descr="Het belang van bomen">
            <a:extLst>
              <a:ext uri="{FF2B5EF4-FFF2-40B4-BE49-F238E27FC236}">
                <a16:creationId xmlns:a16="http://schemas.microsoft.com/office/drawing/2014/main" id="{0AAC9A1E-48C2-438D-8A75-A441B3AA273B}"/>
              </a:ext>
            </a:extLst>
          </p:cNvPr>
          <p:cNvPicPr>
            <a:picLocks noGrp="1"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45365" y="442770"/>
            <a:ext cx="1889959" cy="1667889"/>
          </a:xfrm>
          <a:prstGeom prst="rect">
            <a:avLst/>
          </a:prstGeom>
          <a:solidFill>
            <a:srgbClr val="FFFFFF"/>
          </a:solidFill>
        </p:spPr>
      </p:pic>
      <p:sp>
        <p:nvSpPr>
          <p:cNvPr id="9" name="Tekstvak 8">
            <a:extLst>
              <a:ext uri="{FF2B5EF4-FFF2-40B4-BE49-F238E27FC236}">
                <a16:creationId xmlns:a16="http://schemas.microsoft.com/office/drawing/2014/main" id="{AB0152DF-3B4F-4154-98D9-1A5BE4667228}"/>
              </a:ext>
            </a:extLst>
          </p:cNvPr>
          <p:cNvSpPr txBox="1"/>
          <p:nvPr/>
        </p:nvSpPr>
        <p:spPr>
          <a:xfrm>
            <a:off x="4559057" y="2252198"/>
            <a:ext cx="3062574" cy="369332"/>
          </a:xfrm>
          <a:prstGeom prst="rect">
            <a:avLst/>
          </a:prstGeom>
          <a:noFill/>
        </p:spPr>
        <p:txBody>
          <a:bodyPr wrap="square">
            <a:spAutoFit/>
          </a:bodyPr>
          <a:lstStyle/>
          <a:p>
            <a:r>
              <a:rPr lang="nl-NL" dirty="0"/>
              <a:t>Onderdeel naar het geheel</a:t>
            </a:r>
          </a:p>
        </p:txBody>
      </p:sp>
      <p:pic>
        <p:nvPicPr>
          <p:cNvPr id="10" name="Picture 6" descr="Ecosystem Relationships - SUMI giri 8th grade science">
            <a:extLst>
              <a:ext uri="{FF2B5EF4-FFF2-40B4-BE49-F238E27FC236}">
                <a16:creationId xmlns:a16="http://schemas.microsoft.com/office/drawing/2014/main" id="{9EB19B82-6667-446E-955F-63D57956DE6D}"/>
              </a:ext>
            </a:extLst>
          </p:cNvPr>
          <p:cNvPicPr>
            <a:picLocks noGrp="1" noChangeAspect="1" noChangeArrowheads="1"/>
          </p:cNvPicPr>
          <p:nvPr/>
        </p:nvPicPr>
        <p:blipFill rotWithShape="1">
          <a:blip r:embed="rId5">
            <a:extLst>
              <a:ext uri="{28A0092B-C50C-407E-A947-70E740481C1C}">
                <a14:useLocalDpi xmlns:a14="http://schemas.microsoft.com/office/drawing/2010/main" val="0"/>
              </a:ext>
            </a:extLst>
          </a:blip>
          <a:srcRect l="1757" r="1756" b="-1"/>
          <a:stretch/>
        </p:blipFill>
        <p:spPr bwMode="auto">
          <a:xfrm>
            <a:off x="8165380" y="549876"/>
            <a:ext cx="2727613" cy="1886988"/>
          </a:xfrm>
          <a:prstGeom prst="rect">
            <a:avLst/>
          </a:prstGeom>
          <a:solidFill>
            <a:srgbClr val="FFFFFF"/>
          </a:solidFill>
        </p:spPr>
      </p:pic>
      <p:sp>
        <p:nvSpPr>
          <p:cNvPr id="11" name="Tekstvak 10">
            <a:extLst>
              <a:ext uri="{FF2B5EF4-FFF2-40B4-BE49-F238E27FC236}">
                <a16:creationId xmlns:a16="http://schemas.microsoft.com/office/drawing/2014/main" id="{7ADB2B94-5AC3-4B58-8AED-C61B70D1B32E}"/>
              </a:ext>
            </a:extLst>
          </p:cNvPr>
          <p:cNvSpPr txBox="1"/>
          <p:nvPr/>
        </p:nvSpPr>
        <p:spPr>
          <a:xfrm>
            <a:off x="8165380" y="2505211"/>
            <a:ext cx="3062574" cy="369332"/>
          </a:xfrm>
          <a:prstGeom prst="rect">
            <a:avLst/>
          </a:prstGeom>
          <a:noFill/>
        </p:spPr>
        <p:txBody>
          <a:bodyPr wrap="square">
            <a:spAutoFit/>
          </a:bodyPr>
          <a:lstStyle/>
          <a:p>
            <a:r>
              <a:rPr lang="nl-NL" dirty="0"/>
              <a:t>Objecten naar relaties</a:t>
            </a:r>
          </a:p>
        </p:txBody>
      </p:sp>
      <p:pic>
        <p:nvPicPr>
          <p:cNvPr id="12" name="Picture 2">
            <a:extLst>
              <a:ext uri="{FF2B5EF4-FFF2-40B4-BE49-F238E27FC236}">
                <a16:creationId xmlns:a16="http://schemas.microsoft.com/office/drawing/2014/main" id="{DF95993C-B42C-423D-A8CA-84D05F56F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380" y="3266983"/>
            <a:ext cx="2905461" cy="185099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3FBAA419-792B-42C4-9CC4-43A71109C180}"/>
              </a:ext>
            </a:extLst>
          </p:cNvPr>
          <p:cNvSpPr txBox="1"/>
          <p:nvPr/>
        </p:nvSpPr>
        <p:spPr>
          <a:xfrm>
            <a:off x="8165380" y="5141085"/>
            <a:ext cx="3062574" cy="646331"/>
          </a:xfrm>
          <a:prstGeom prst="rect">
            <a:avLst/>
          </a:prstGeom>
          <a:noFill/>
        </p:spPr>
        <p:txBody>
          <a:bodyPr wrap="square">
            <a:spAutoFit/>
          </a:bodyPr>
          <a:lstStyle/>
          <a:p>
            <a:r>
              <a:rPr lang="nl-NL" dirty="0"/>
              <a:t>Objectieve kennis naar contextuele kennis</a:t>
            </a:r>
          </a:p>
        </p:txBody>
      </p:sp>
      <p:sp>
        <p:nvSpPr>
          <p:cNvPr id="14" name="Tekstvak 13">
            <a:extLst>
              <a:ext uri="{FF2B5EF4-FFF2-40B4-BE49-F238E27FC236}">
                <a16:creationId xmlns:a16="http://schemas.microsoft.com/office/drawing/2014/main" id="{3E444D8D-0E1B-42A4-8E45-4B82040EDBFA}"/>
              </a:ext>
            </a:extLst>
          </p:cNvPr>
          <p:cNvSpPr txBox="1"/>
          <p:nvPr/>
        </p:nvSpPr>
        <p:spPr>
          <a:xfrm>
            <a:off x="4559057" y="5373900"/>
            <a:ext cx="3062574" cy="369332"/>
          </a:xfrm>
          <a:prstGeom prst="rect">
            <a:avLst/>
          </a:prstGeom>
          <a:noFill/>
        </p:spPr>
        <p:txBody>
          <a:bodyPr wrap="square">
            <a:spAutoFit/>
          </a:bodyPr>
          <a:lstStyle/>
          <a:p>
            <a:r>
              <a:rPr lang="nl-NL" dirty="0"/>
              <a:t>Kwantiteit naar kwaliteit</a:t>
            </a:r>
          </a:p>
        </p:txBody>
      </p:sp>
      <p:sp>
        <p:nvSpPr>
          <p:cNvPr id="15" name="Tekstvak 14">
            <a:extLst>
              <a:ext uri="{FF2B5EF4-FFF2-40B4-BE49-F238E27FC236}">
                <a16:creationId xmlns:a16="http://schemas.microsoft.com/office/drawing/2014/main" id="{0ADF85BE-0FCF-48DE-81DE-E1DA458E933E}"/>
              </a:ext>
            </a:extLst>
          </p:cNvPr>
          <p:cNvSpPr txBox="1"/>
          <p:nvPr/>
        </p:nvSpPr>
        <p:spPr>
          <a:xfrm>
            <a:off x="1261531" y="5117977"/>
            <a:ext cx="3062574" cy="369332"/>
          </a:xfrm>
          <a:prstGeom prst="rect">
            <a:avLst/>
          </a:prstGeom>
          <a:noFill/>
        </p:spPr>
        <p:txBody>
          <a:bodyPr wrap="square">
            <a:spAutoFit/>
          </a:bodyPr>
          <a:lstStyle/>
          <a:p>
            <a:r>
              <a:rPr lang="nl-NL" dirty="0"/>
              <a:t>Structuur naar proces</a:t>
            </a:r>
          </a:p>
        </p:txBody>
      </p:sp>
      <p:sp>
        <p:nvSpPr>
          <p:cNvPr id="16" name="Tekstvak 15">
            <a:extLst>
              <a:ext uri="{FF2B5EF4-FFF2-40B4-BE49-F238E27FC236}">
                <a16:creationId xmlns:a16="http://schemas.microsoft.com/office/drawing/2014/main" id="{8CD1417C-7C89-4286-835D-5C05F5CBF409}"/>
              </a:ext>
            </a:extLst>
          </p:cNvPr>
          <p:cNvSpPr txBox="1"/>
          <p:nvPr/>
        </p:nvSpPr>
        <p:spPr>
          <a:xfrm>
            <a:off x="1261531" y="2439903"/>
            <a:ext cx="3062574" cy="369332"/>
          </a:xfrm>
          <a:prstGeom prst="rect">
            <a:avLst/>
          </a:prstGeom>
          <a:noFill/>
        </p:spPr>
        <p:txBody>
          <a:bodyPr wrap="square">
            <a:spAutoFit/>
          </a:bodyPr>
          <a:lstStyle/>
          <a:p>
            <a:r>
              <a:rPr lang="nl-NL" dirty="0"/>
              <a:t>Inhoud naar patronen</a:t>
            </a:r>
          </a:p>
        </p:txBody>
      </p:sp>
      <p:pic>
        <p:nvPicPr>
          <p:cNvPr id="17" name="Picture 2" descr="zwerm vogels — Stockfoto © dusan964 #5421384">
            <a:extLst>
              <a:ext uri="{FF2B5EF4-FFF2-40B4-BE49-F238E27FC236}">
                <a16:creationId xmlns:a16="http://schemas.microsoft.com/office/drawing/2014/main" id="{F6B2DC9D-6080-4136-98D1-74C98D661837}"/>
              </a:ext>
            </a:extLst>
          </p:cNvPr>
          <p:cNvPicPr>
            <a:picLocks noGrp="1" noChangeAspect="1" noChangeArrowheads="1"/>
          </p:cNvPicPr>
          <p:nvPr/>
        </p:nvPicPr>
        <p:blipFill rotWithShape="1">
          <a:blip r:embed="rId7">
            <a:extLst>
              <a:ext uri="{28A0092B-C50C-407E-A947-70E740481C1C}">
                <a14:useLocalDpi xmlns:a14="http://schemas.microsoft.com/office/drawing/2010/main" val="0"/>
              </a:ext>
            </a:extLst>
          </a:blip>
          <a:srcRect t="25128" r="-1" b="25126"/>
          <a:stretch/>
        </p:blipFill>
        <p:spPr bwMode="auto">
          <a:xfrm>
            <a:off x="4642840" y="4647409"/>
            <a:ext cx="2906319" cy="726491"/>
          </a:xfrm>
          <a:prstGeom prst="rect">
            <a:avLst/>
          </a:prstGeom>
          <a:noFill/>
        </p:spPr>
      </p:pic>
      <p:pic>
        <p:nvPicPr>
          <p:cNvPr id="18" name="Picture 2" descr="Pin on Darwin- evolution theory">
            <a:extLst>
              <a:ext uri="{FF2B5EF4-FFF2-40B4-BE49-F238E27FC236}">
                <a16:creationId xmlns:a16="http://schemas.microsoft.com/office/drawing/2014/main" id="{8F17AAE0-1ECC-4D2D-98C8-460461904592}"/>
              </a:ext>
            </a:extLst>
          </p:cNvPr>
          <p:cNvPicPr>
            <a:picLocks noGrp="1" noChangeAspect="1" noChangeArrowheads="1"/>
          </p:cNvPicPr>
          <p:nvPr/>
        </p:nvPicPr>
        <p:blipFill rotWithShape="1">
          <a:blip r:embed="rId8">
            <a:extLst>
              <a:ext uri="{28A0092B-C50C-407E-A947-70E740481C1C}">
                <a14:useLocalDpi xmlns:a14="http://schemas.microsoft.com/office/drawing/2010/main" val="0"/>
              </a:ext>
            </a:extLst>
          </a:blip>
          <a:stretch/>
        </p:blipFill>
        <p:spPr bwMode="auto">
          <a:xfrm>
            <a:off x="1261531" y="3317897"/>
            <a:ext cx="2250849" cy="1823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nergy and Energy Transfer Lesson: How is energy at work ...">
            <a:extLst>
              <a:ext uri="{FF2B5EF4-FFF2-40B4-BE49-F238E27FC236}">
                <a16:creationId xmlns:a16="http://schemas.microsoft.com/office/drawing/2014/main" id="{ADB4084D-ECB1-4920-9BD2-B8F6A10533F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292573" y="854820"/>
            <a:ext cx="2136428" cy="1650391"/>
          </a:xfrm>
          <a:prstGeom prst="rect">
            <a:avLst/>
          </a:prstGeom>
          <a:solidFill>
            <a:srgbClr val="FFFFFF"/>
          </a:solidFill>
        </p:spPr>
      </p:pic>
    </p:spTree>
    <p:extLst>
      <p:ext uri="{BB962C8B-B14F-4D97-AF65-F5344CB8AC3E}">
        <p14:creationId xmlns:p14="http://schemas.microsoft.com/office/powerpoint/2010/main" val="40018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50C726-2EA9-4244-E37C-EEA73DDC1348}"/>
              </a:ext>
            </a:extLst>
          </p:cNvPr>
          <p:cNvSpPr>
            <a:spLocks noGrp="1"/>
          </p:cNvSpPr>
          <p:nvPr>
            <p:ph type="title"/>
          </p:nvPr>
        </p:nvSpPr>
        <p:spPr>
          <a:xfrm>
            <a:off x="1257300" y="4878640"/>
            <a:ext cx="10563225" cy="1250698"/>
          </a:xfrm>
        </p:spPr>
        <p:txBody>
          <a:bodyPr anchor="t">
            <a:normAutofit/>
          </a:bodyPr>
          <a:lstStyle/>
          <a:p>
            <a:r>
              <a:rPr lang="nl-NL" dirty="0">
                <a:hlinkClick r:id="rId2"/>
              </a:rPr>
              <a:t>Circulaire businessmodellen </a:t>
            </a:r>
            <a:endParaRPr lang="nl-NL" dirty="0"/>
          </a:p>
        </p:txBody>
      </p:sp>
      <p:pic>
        <p:nvPicPr>
          <p:cNvPr id="9" name="Picture 8" descr="Kruispunt">
            <a:extLst>
              <a:ext uri="{FF2B5EF4-FFF2-40B4-BE49-F238E27FC236}">
                <a16:creationId xmlns:a16="http://schemas.microsoft.com/office/drawing/2014/main" id="{D4CECAA3-76B3-21CD-0BB2-94C06D9D85C8}"/>
              </a:ext>
            </a:extLst>
          </p:cNvPr>
          <p:cNvPicPr>
            <a:picLocks noChangeAspect="1"/>
          </p:cNvPicPr>
          <p:nvPr/>
        </p:nvPicPr>
        <p:blipFill rotWithShape="1">
          <a:blip r:embed="rId3"/>
          <a:srcRect t="21906" b="27567"/>
          <a:stretch/>
        </p:blipFill>
        <p:spPr>
          <a:xfrm>
            <a:off x="20" y="10"/>
            <a:ext cx="12191979" cy="4620116"/>
          </a:xfrm>
          <a:prstGeom prst="rect">
            <a:avLst/>
          </a:prstGeom>
          <a:noFill/>
        </p:spPr>
      </p:pic>
      <p:sp>
        <p:nvSpPr>
          <p:cNvPr id="6" name="Tijdelijke aanduiding voor tekst 5">
            <a:extLst>
              <a:ext uri="{FF2B5EF4-FFF2-40B4-BE49-F238E27FC236}">
                <a16:creationId xmlns:a16="http://schemas.microsoft.com/office/drawing/2014/main" id="{105AB6CF-C228-5335-310D-AC356C410CEC}"/>
              </a:ext>
            </a:extLst>
          </p:cNvPr>
          <p:cNvSpPr>
            <a:spLocks noGrp="1"/>
          </p:cNvSpPr>
          <p:nvPr>
            <p:ph type="body" sz="quarter" idx="14"/>
          </p:nvPr>
        </p:nvSpPr>
        <p:spPr>
          <a:xfrm>
            <a:off x="371476" y="4878640"/>
            <a:ext cx="885824" cy="1250698"/>
          </a:xfrm>
        </p:spPr>
        <p:txBody>
          <a:bodyPr>
            <a:normAutofit/>
          </a:bodyPr>
          <a:lstStyle/>
          <a:p>
            <a:pPr>
              <a:spcAft>
                <a:spcPts val="600"/>
              </a:spcAft>
            </a:pPr>
            <a:r>
              <a:rPr lang="nl-NL" dirty="0"/>
              <a:t>3. </a:t>
            </a:r>
            <a:endParaRPr lang="nl-NL"/>
          </a:p>
        </p:txBody>
      </p:sp>
    </p:spTree>
    <p:extLst>
      <p:ext uri="{BB962C8B-B14F-4D97-AF65-F5344CB8AC3E}">
        <p14:creationId xmlns:p14="http://schemas.microsoft.com/office/powerpoint/2010/main" val="375689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2"/>
            <a:extLst>
              <a:ext uri="{FF2B5EF4-FFF2-40B4-BE49-F238E27FC236}">
                <a16:creationId xmlns:a16="http://schemas.microsoft.com/office/drawing/2014/main" id="{B267797A-9C33-6AE0-D929-B5C6F3D19EF7}"/>
              </a:ext>
            </a:extLst>
          </p:cNvPr>
          <p:cNvPicPr>
            <a:picLocks noChangeAspect="1"/>
          </p:cNvPicPr>
          <p:nvPr/>
        </p:nvPicPr>
        <p:blipFill>
          <a:blip r:embed="rId3"/>
          <a:stretch>
            <a:fillRect/>
          </a:stretch>
        </p:blipFill>
        <p:spPr>
          <a:xfrm>
            <a:off x="1079036" y="1350335"/>
            <a:ext cx="10033928" cy="4157330"/>
          </a:xfrm>
          <a:prstGeom prst="rect">
            <a:avLst/>
          </a:prstGeom>
        </p:spPr>
      </p:pic>
    </p:spTree>
    <p:extLst>
      <p:ext uri="{BB962C8B-B14F-4D97-AF65-F5344CB8AC3E}">
        <p14:creationId xmlns:p14="http://schemas.microsoft.com/office/powerpoint/2010/main" val="289588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ircular Economy As A Way Of Increasing Efficiency In Organizations - The  Porto Protocol">
            <a:extLst>
              <a:ext uri="{FF2B5EF4-FFF2-40B4-BE49-F238E27FC236}">
                <a16:creationId xmlns:a16="http://schemas.microsoft.com/office/drawing/2014/main" id="{40D1350A-504F-533B-CF9B-771F2FC6E0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57" t="277" r="3508" b="80"/>
          <a:stretch/>
        </p:blipFill>
        <p:spPr bwMode="auto">
          <a:xfrm>
            <a:off x="1887793" y="126760"/>
            <a:ext cx="8416414" cy="660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5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6B94055B-EE31-9C18-78FA-3DBA25767E14}"/>
              </a:ext>
            </a:extLst>
          </p:cNvPr>
          <p:cNvGraphicFramePr>
            <a:graphicFrameLocks noGrp="1"/>
          </p:cNvGraphicFramePr>
          <p:nvPr>
            <p:ph idx="1"/>
            <p:extLst>
              <p:ext uri="{D42A27DB-BD31-4B8C-83A1-F6EECF244321}">
                <p14:modId xmlns:p14="http://schemas.microsoft.com/office/powerpoint/2010/main" val="3305802458"/>
              </p:ext>
            </p:extLst>
          </p:nvPr>
        </p:nvGraphicFramePr>
        <p:xfrm>
          <a:off x="114300" y="124692"/>
          <a:ext cx="12001506" cy="6452248"/>
        </p:xfrm>
        <a:graphic>
          <a:graphicData uri="http://schemas.openxmlformats.org/drawingml/2006/table">
            <a:tbl>
              <a:tblPr firstRow="1" bandRow="1">
                <a:tableStyleId>{073A0DAA-6AF3-43AB-8588-CEC1D06C72B9}</a:tableStyleId>
              </a:tblPr>
              <a:tblGrid>
                <a:gridCol w="1693718">
                  <a:extLst>
                    <a:ext uri="{9D8B030D-6E8A-4147-A177-3AD203B41FA5}">
                      <a16:colId xmlns:a16="http://schemas.microsoft.com/office/drawing/2014/main" val="2134684470"/>
                    </a:ext>
                  </a:extLst>
                </a:gridCol>
                <a:gridCol w="2306784">
                  <a:extLst>
                    <a:ext uri="{9D8B030D-6E8A-4147-A177-3AD203B41FA5}">
                      <a16:colId xmlns:a16="http://schemas.microsoft.com/office/drawing/2014/main" val="1698308608"/>
                    </a:ext>
                  </a:extLst>
                </a:gridCol>
                <a:gridCol w="2000251">
                  <a:extLst>
                    <a:ext uri="{9D8B030D-6E8A-4147-A177-3AD203B41FA5}">
                      <a16:colId xmlns:a16="http://schemas.microsoft.com/office/drawing/2014/main" val="3169307431"/>
                    </a:ext>
                  </a:extLst>
                </a:gridCol>
                <a:gridCol w="2000251">
                  <a:extLst>
                    <a:ext uri="{9D8B030D-6E8A-4147-A177-3AD203B41FA5}">
                      <a16:colId xmlns:a16="http://schemas.microsoft.com/office/drawing/2014/main" val="840519631"/>
                    </a:ext>
                  </a:extLst>
                </a:gridCol>
                <a:gridCol w="2000251">
                  <a:extLst>
                    <a:ext uri="{9D8B030D-6E8A-4147-A177-3AD203B41FA5}">
                      <a16:colId xmlns:a16="http://schemas.microsoft.com/office/drawing/2014/main" val="1197306613"/>
                    </a:ext>
                  </a:extLst>
                </a:gridCol>
                <a:gridCol w="2000251">
                  <a:extLst>
                    <a:ext uri="{9D8B030D-6E8A-4147-A177-3AD203B41FA5}">
                      <a16:colId xmlns:a16="http://schemas.microsoft.com/office/drawing/2014/main" val="4018491099"/>
                    </a:ext>
                  </a:extLst>
                </a:gridCol>
              </a:tblGrid>
              <a:tr h="779317">
                <a:tc gridSpan="2">
                  <a:txBody>
                    <a:bodyPr/>
                    <a:lstStyle/>
                    <a:p>
                      <a:r>
                        <a:rPr lang="nl-NL" b="1" dirty="0"/>
                        <a:t>Voorrang geven aan hernieuwbare grondstoffen</a:t>
                      </a:r>
                    </a:p>
                  </a:txBody>
                  <a:tcPr/>
                </a:tc>
                <a:tc hMerge="1">
                  <a:txBody>
                    <a:bodyPr/>
                    <a:lstStyle/>
                    <a:p>
                      <a:endParaRPr lang="nl-NL"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Maximaliseren van productgebruik</a:t>
                      </a:r>
                    </a:p>
                    <a:p>
                      <a:endParaRPr lang="nl-NL" b="1" dirty="0"/>
                    </a:p>
                  </a:txBody>
                  <a:tcPr/>
                </a:tc>
                <a:tc hMerge="1">
                  <a:txBody>
                    <a:bodyPr/>
                    <a:lstStyle/>
                    <a:p>
                      <a:endParaRPr lang="nl-NL"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Terugwinnen van bijproducten en afval</a:t>
                      </a:r>
                    </a:p>
                  </a:txBody>
                  <a:tcPr/>
                </a:tc>
                <a:tc hMerge="1">
                  <a:txBody>
                    <a:bodyPr/>
                    <a:lstStyle/>
                    <a:p>
                      <a:endParaRPr lang="nl-NL" dirty="0"/>
                    </a:p>
                  </a:txBody>
                  <a:tcPr/>
                </a:tc>
                <a:extLst>
                  <a:ext uri="{0D108BD9-81ED-4DB2-BD59-A6C34878D82A}">
                    <a16:rowId xmlns:a16="http://schemas.microsoft.com/office/drawing/2014/main" val="3789872736"/>
                  </a:ext>
                </a:extLst>
              </a:tr>
              <a:tr h="529077">
                <a:tc gridSpan="2">
                  <a:txBody>
                    <a:bodyPr/>
                    <a:lstStyle/>
                    <a:p>
                      <a:r>
                        <a:rPr lang="nl-NL" b="1" dirty="0"/>
                        <a:t>Initiatieven</a:t>
                      </a:r>
                    </a:p>
                  </a:txBody>
                  <a:tcPr/>
                </a:tc>
                <a:tc hMerge="1">
                  <a:txBody>
                    <a:bodyPr/>
                    <a:lstStyle/>
                    <a:p>
                      <a:endParaRPr lang="nl-NL" b="1"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Initiatieven</a:t>
                      </a:r>
                    </a:p>
                  </a:txBody>
                  <a:tcPr/>
                </a:tc>
                <a:tc hMerge="1">
                  <a:txBody>
                    <a:bodyPr/>
                    <a:lstStyle/>
                    <a:p>
                      <a:endParaRPr lang="nl-NL" b="1"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Initiatieven</a:t>
                      </a:r>
                    </a:p>
                  </a:txBody>
                  <a:tcPr/>
                </a:tc>
                <a:tc hMerge="1">
                  <a:txBody>
                    <a:bodyPr/>
                    <a:lstStyle/>
                    <a:p>
                      <a:endParaRPr lang="nl-NL" dirty="0"/>
                    </a:p>
                  </a:txBody>
                  <a:tcPr/>
                </a:tc>
                <a:extLst>
                  <a:ext uri="{0D108BD9-81ED-4DB2-BD59-A6C34878D82A}">
                    <a16:rowId xmlns:a16="http://schemas.microsoft.com/office/drawing/2014/main" val="3049706098"/>
                  </a:ext>
                </a:extLst>
              </a:tr>
              <a:tr h="913201">
                <a:tc>
                  <a:txBody>
                    <a:bodyPr/>
                    <a:lstStyle/>
                    <a:p>
                      <a:r>
                        <a:rPr lang="nl-NL" b="1" dirty="0"/>
                        <a:t>Circulaire bronnen</a:t>
                      </a:r>
                    </a:p>
                  </a:txBody>
                  <a:tcPr/>
                </a:tc>
                <a:tc>
                  <a:txBody>
                    <a:bodyPr/>
                    <a:lstStyle/>
                    <a:p>
                      <a:r>
                        <a:rPr lang="nl-NL" sz="1800" b="0" i="1" kern="1200" dirty="0">
                          <a:solidFill>
                            <a:schemeClr val="dk1"/>
                          </a:solidFill>
                          <a:effectLst/>
                          <a:latin typeface="+mn-lt"/>
                          <a:ea typeface="+mn-ea"/>
                          <a:cs typeface="+mn-cs"/>
                        </a:rPr>
                        <a:t>Hernieuwbare, </a:t>
                      </a:r>
                      <a:r>
                        <a:rPr lang="nl-NL" sz="1800" b="0" i="1" kern="1200" dirty="0" err="1">
                          <a:solidFill>
                            <a:schemeClr val="dk1"/>
                          </a:solidFill>
                          <a:effectLst/>
                          <a:latin typeface="+mn-lt"/>
                          <a:ea typeface="+mn-ea"/>
                          <a:cs typeface="+mn-cs"/>
                        </a:rPr>
                        <a:t>biobased</a:t>
                      </a:r>
                      <a:r>
                        <a:rPr lang="nl-NL" sz="1800" b="0" i="1" kern="1200" dirty="0">
                          <a:solidFill>
                            <a:schemeClr val="dk1"/>
                          </a:solidFill>
                          <a:effectLst/>
                          <a:latin typeface="+mn-lt"/>
                          <a:ea typeface="+mn-ea"/>
                          <a:cs typeface="+mn-cs"/>
                        </a:rPr>
                        <a:t> of gerecyclede materialen.</a:t>
                      </a:r>
                      <a:endParaRPr lang="nl-NL" i="1" dirty="0"/>
                    </a:p>
                  </a:txBody>
                  <a:tcPr/>
                </a:tc>
                <a:tc>
                  <a:txBody>
                    <a:bodyPr/>
                    <a:lstStyle/>
                    <a:p>
                      <a:r>
                        <a:rPr lang="nl-NL" b="1" dirty="0"/>
                        <a:t>Product als service</a:t>
                      </a:r>
                    </a:p>
                  </a:txBody>
                  <a:tcPr/>
                </a:tc>
                <a:tc>
                  <a:txBody>
                    <a:bodyPr/>
                    <a:lstStyle/>
                    <a:p>
                      <a:r>
                        <a:rPr lang="nl-NL" sz="1800" b="0" i="1" kern="1200" dirty="0">
                          <a:solidFill>
                            <a:schemeClr val="dk1"/>
                          </a:solidFill>
                          <a:effectLst/>
                          <a:latin typeface="+mn-lt"/>
                          <a:ea typeface="+mn-ea"/>
                          <a:cs typeface="+mn-cs"/>
                        </a:rPr>
                        <a:t>Een dienst verlenen waar eerder een product</a:t>
                      </a:r>
                      <a:endParaRPr lang="nl-NL" i="1" dirty="0"/>
                    </a:p>
                  </a:txBody>
                  <a:tcPr/>
                </a:tc>
                <a:tc>
                  <a:txBody>
                    <a:bodyPr/>
                    <a:lstStyle/>
                    <a:p>
                      <a:r>
                        <a:rPr lang="nl-NL" b="1" dirty="0"/>
                        <a:t>Renoveren/Her- fabricage</a:t>
                      </a:r>
                    </a:p>
                  </a:txBody>
                  <a:tcPr/>
                </a:tc>
                <a:tc>
                  <a:txBody>
                    <a:bodyPr/>
                    <a:lstStyle/>
                    <a:p>
                      <a:r>
                        <a:rPr lang="nl-NL" sz="1800" b="0" i="1" kern="1200" dirty="0">
                          <a:solidFill>
                            <a:schemeClr val="dk1"/>
                          </a:solidFill>
                          <a:effectLst/>
                          <a:latin typeface="+mn-lt"/>
                          <a:ea typeface="+mn-ea"/>
                          <a:cs typeface="+mn-cs"/>
                        </a:rPr>
                        <a:t>In plaats van down-recycling.</a:t>
                      </a:r>
                      <a:endParaRPr lang="nl-NL" i="1" dirty="0"/>
                    </a:p>
                  </a:txBody>
                  <a:tcPr/>
                </a:tc>
                <a:extLst>
                  <a:ext uri="{0D108BD9-81ED-4DB2-BD59-A6C34878D82A}">
                    <a16:rowId xmlns:a16="http://schemas.microsoft.com/office/drawing/2014/main" val="1389046362"/>
                  </a:ext>
                </a:extLst>
              </a:tr>
              <a:tr h="1695946">
                <a:tc>
                  <a:txBody>
                    <a:bodyPr/>
                    <a:lstStyle/>
                    <a:p>
                      <a:r>
                        <a:rPr lang="nl-NL" b="1" dirty="0"/>
                        <a:t>Duurzaam ontwerp</a:t>
                      </a:r>
                    </a:p>
                  </a:txBody>
                  <a:tcPr/>
                </a:tc>
                <a:tc>
                  <a:txBody>
                    <a:bodyPr/>
                    <a:lstStyle/>
                    <a:p>
                      <a:r>
                        <a:rPr lang="nl-NL" sz="1800" b="0" i="1" kern="1200" dirty="0">
                          <a:solidFill>
                            <a:schemeClr val="dk1"/>
                          </a:solidFill>
                          <a:effectLst/>
                          <a:latin typeface="+mn-lt"/>
                          <a:ea typeface="+mn-ea"/>
                          <a:cs typeface="+mn-cs"/>
                        </a:rPr>
                        <a:t>gedemonteerd, hergebruikt, gerepareerd en </a:t>
                      </a:r>
                      <a:r>
                        <a:rPr lang="nl-NL" sz="1800" b="0" i="1" kern="1200" dirty="0" err="1">
                          <a:solidFill>
                            <a:schemeClr val="dk1"/>
                          </a:solidFill>
                          <a:effectLst/>
                          <a:latin typeface="+mn-lt"/>
                          <a:ea typeface="+mn-ea"/>
                          <a:cs typeface="+mn-cs"/>
                        </a:rPr>
                        <a:t>geüpcycled</a:t>
                      </a:r>
                      <a:r>
                        <a:rPr lang="nl-NL" sz="1800" b="0" i="1" kern="1200" dirty="0">
                          <a:solidFill>
                            <a:schemeClr val="dk1"/>
                          </a:solidFill>
                          <a:effectLst/>
                          <a:latin typeface="+mn-lt"/>
                          <a:ea typeface="+mn-ea"/>
                          <a:cs typeface="+mn-cs"/>
                        </a:rPr>
                        <a:t> kunnen worden.</a:t>
                      </a:r>
                    </a:p>
                  </a:txBody>
                  <a:tcPr/>
                </a:tc>
                <a:tc>
                  <a:txBody>
                    <a:bodyPr/>
                    <a:lstStyle/>
                    <a:p>
                      <a:r>
                        <a:rPr lang="nl-NL" b="1" dirty="0"/>
                        <a:t>Delen / vitaliseren</a:t>
                      </a:r>
                    </a:p>
                  </a:txBody>
                  <a:tcPr/>
                </a:tc>
                <a:tc>
                  <a:txBody>
                    <a:bodyPr/>
                    <a:lstStyle/>
                    <a:p>
                      <a:r>
                        <a:rPr lang="nl-NL" sz="1800" b="0" i="1" kern="1200" dirty="0">
                          <a:solidFill>
                            <a:schemeClr val="dk1"/>
                          </a:solidFill>
                          <a:effectLst/>
                          <a:latin typeface="+mn-lt"/>
                          <a:ea typeface="+mn-ea"/>
                          <a:cs typeface="+mn-cs"/>
                        </a:rPr>
                        <a:t>Deel duurzame middelen zoals auto’s.</a:t>
                      </a:r>
                      <a:endParaRPr lang="nl-NL" i="1" dirty="0"/>
                    </a:p>
                  </a:txBody>
                  <a:tcPr/>
                </a:tc>
                <a:tc>
                  <a:txBody>
                    <a:bodyPr/>
                    <a:lstStyle/>
                    <a:p>
                      <a:r>
                        <a:rPr lang="nl-NL" b="1" dirty="0"/>
                        <a:t>Industriële symbiose/ Recyclen vanuit productie</a:t>
                      </a:r>
                    </a:p>
                  </a:txBody>
                  <a:tcPr/>
                </a:tc>
                <a:tc>
                  <a:txBody>
                    <a:bodyPr/>
                    <a:lstStyle/>
                    <a:p>
                      <a:r>
                        <a:rPr lang="nl-NL" sz="1800" b="0" i="1" kern="1200" dirty="0">
                          <a:solidFill>
                            <a:schemeClr val="dk1"/>
                          </a:solidFill>
                          <a:effectLst/>
                          <a:latin typeface="+mn-lt"/>
                          <a:ea typeface="+mn-ea"/>
                          <a:cs typeface="+mn-cs"/>
                        </a:rPr>
                        <a:t>Afval of bijproducten van de productie worden de basis voor een ander product.</a:t>
                      </a:r>
                      <a:endParaRPr lang="nl-NL" i="1" dirty="0"/>
                    </a:p>
                  </a:txBody>
                  <a:tcPr/>
                </a:tc>
                <a:extLst>
                  <a:ext uri="{0D108BD9-81ED-4DB2-BD59-A6C34878D82A}">
                    <a16:rowId xmlns:a16="http://schemas.microsoft.com/office/drawing/2014/main" val="3268925002"/>
                  </a:ext>
                </a:extLst>
              </a:tr>
              <a:tr h="1304573">
                <a:tc>
                  <a:txBody>
                    <a:bodyPr/>
                    <a:lstStyle/>
                    <a:p>
                      <a:r>
                        <a:rPr lang="nl-NL" b="1" dirty="0"/>
                        <a:t>Efficiënt gebruik van hulpbronnen</a:t>
                      </a:r>
                    </a:p>
                  </a:txBody>
                  <a:tcPr/>
                </a:tc>
                <a:tc>
                  <a:txBody>
                    <a:bodyPr/>
                    <a:lstStyle/>
                    <a:p>
                      <a:r>
                        <a:rPr lang="nl-NL" sz="1800" b="0" i="1" kern="1200" dirty="0">
                          <a:solidFill>
                            <a:schemeClr val="dk1"/>
                          </a:solidFill>
                          <a:effectLst/>
                          <a:latin typeface="+mn-lt"/>
                          <a:ea typeface="+mn-ea"/>
                          <a:cs typeface="+mn-cs"/>
                        </a:rPr>
                        <a:t>Optimaliseren van het gebruik van grondstoffen</a:t>
                      </a:r>
                      <a:endParaRPr lang="nl-NL" i="1" dirty="0"/>
                    </a:p>
                  </a:txBody>
                  <a:tcPr/>
                </a:tc>
                <a:tc>
                  <a:txBody>
                    <a:bodyPr/>
                    <a:lstStyle/>
                    <a:p>
                      <a:r>
                        <a:rPr lang="nl-NL" b="1" dirty="0"/>
                        <a:t>Optimaliseren van gebruik / onderhoud</a:t>
                      </a:r>
                    </a:p>
                  </a:txBody>
                  <a:tcPr/>
                </a:tc>
                <a:tc>
                  <a:txBody>
                    <a:bodyPr/>
                    <a:lstStyle/>
                    <a:p>
                      <a:r>
                        <a:rPr lang="nl-NL" sz="1800" b="0" i="1" kern="1200" dirty="0">
                          <a:solidFill>
                            <a:schemeClr val="dk1"/>
                          </a:solidFill>
                          <a:effectLst/>
                          <a:latin typeface="+mn-lt"/>
                          <a:ea typeface="+mn-ea"/>
                          <a:cs typeface="+mn-cs"/>
                        </a:rPr>
                        <a:t>Verhoog de prestaties / efficiëntie</a:t>
                      </a:r>
                      <a:endParaRPr lang="nl-NL" i="1" dirty="0"/>
                    </a:p>
                  </a:txBody>
                  <a:tcPr/>
                </a:tc>
                <a:tc>
                  <a:txBody>
                    <a:bodyPr/>
                    <a:lstStyle/>
                    <a:p>
                      <a:r>
                        <a:rPr lang="nl-NL" b="1" dirty="0"/>
                        <a:t>Recyclen vanuit gebruik</a:t>
                      </a:r>
                    </a:p>
                  </a:txBody>
                  <a:tcPr/>
                </a:tc>
                <a:tc>
                  <a:txBody>
                    <a:bodyPr/>
                    <a:lstStyle/>
                    <a:p>
                      <a:r>
                        <a:rPr lang="nl-NL" sz="1800" b="0" i="1" kern="1200" dirty="0">
                          <a:solidFill>
                            <a:schemeClr val="dk1"/>
                          </a:solidFill>
                          <a:effectLst/>
                          <a:latin typeface="+mn-lt"/>
                          <a:ea typeface="+mn-ea"/>
                          <a:cs typeface="+mn-cs"/>
                        </a:rPr>
                        <a:t>Recyclen van afgedankte materialen</a:t>
                      </a:r>
                      <a:endParaRPr lang="nl-NL" i="1" dirty="0"/>
                    </a:p>
                  </a:txBody>
                  <a:tcPr/>
                </a:tc>
                <a:extLst>
                  <a:ext uri="{0D108BD9-81ED-4DB2-BD59-A6C34878D82A}">
                    <a16:rowId xmlns:a16="http://schemas.microsoft.com/office/drawing/2014/main" val="775363751"/>
                  </a:ext>
                </a:extLst>
              </a:tr>
              <a:tr h="913201">
                <a:tc>
                  <a:txBody>
                    <a:bodyPr/>
                    <a:lstStyle/>
                    <a:p>
                      <a:endParaRPr lang="nl-NL" dirty="0"/>
                    </a:p>
                  </a:txBody>
                  <a:tcPr/>
                </a:tc>
                <a:tc>
                  <a:txBody>
                    <a:bodyPr/>
                    <a:lstStyle/>
                    <a:p>
                      <a:endParaRPr lang="nl-NL" dirty="0"/>
                    </a:p>
                  </a:txBody>
                  <a:tcPr/>
                </a:tc>
                <a:tc>
                  <a:txBody>
                    <a:bodyPr/>
                    <a:lstStyle/>
                    <a:p>
                      <a:r>
                        <a:rPr lang="nl-NL" b="1" dirty="0"/>
                        <a:t>Hergebruik / </a:t>
                      </a:r>
                      <a:r>
                        <a:rPr lang="nl-NL" b="1" dirty="0" err="1"/>
                        <a:t>herdustrubutie</a:t>
                      </a:r>
                      <a:endParaRPr lang="nl-NL" b="1" dirty="0"/>
                    </a:p>
                  </a:txBody>
                  <a:tcPr/>
                </a:tc>
                <a:tc>
                  <a:txBody>
                    <a:bodyPr/>
                    <a:lstStyle/>
                    <a:p>
                      <a:r>
                        <a:rPr lang="nl-NL" sz="1800" b="0" i="1" kern="1200" dirty="0">
                          <a:solidFill>
                            <a:schemeClr val="dk1"/>
                          </a:solidFill>
                          <a:effectLst/>
                          <a:latin typeface="+mn-lt"/>
                          <a:ea typeface="+mn-ea"/>
                          <a:cs typeface="+mn-cs"/>
                        </a:rPr>
                        <a:t>Aan- en verkoop van tweedehands</a:t>
                      </a:r>
                      <a:endParaRPr lang="nl-NL" i="1"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138085741"/>
                  </a:ext>
                </a:extLst>
              </a:tr>
            </a:tbl>
          </a:graphicData>
        </a:graphic>
      </p:graphicFrame>
    </p:spTree>
    <p:extLst>
      <p:ext uri="{BB962C8B-B14F-4D97-AF65-F5344CB8AC3E}">
        <p14:creationId xmlns:p14="http://schemas.microsoft.com/office/powerpoint/2010/main" val="258083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5E263-B2BA-4799-8B46-35573C3FD4A0}"/>
              </a:ext>
            </a:extLst>
          </p:cNvPr>
          <p:cNvSpPr>
            <a:spLocks noGrp="1"/>
          </p:cNvSpPr>
          <p:nvPr>
            <p:ph type="title"/>
          </p:nvPr>
        </p:nvSpPr>
        <p:spPr>
          <a:xfrm>
            <a:off x="371476" y="313640"/>
            <a:ext cx="10260000" cy="1160403"/>
          </a:xfrm>
        </p:spPr>
        <p:txBody>
          <a:bodyPr anchor="t">
            <a:normAutofit fontScale="90000"/>
          </a:bodyPr>
          <a:lstStyle/>
          <a:p>
            <a:r>
              <a:rPr lang="nl-NL" sz="2500" dirty="0"/>
              <a:t>Duurzaam organiseren, volgens het businessmodel template</a:t>
            </a:r>
            <a:br>
              <a:rPr lang="nl-NL" sz="2500" dirty="0"/>
            </a:br>
            <a:br>
              <a:rPr lang="nl-NL" sz="2500" i="1" dirty="0"/>
            </a:br>
            <a:endParaRPr lang="nl-NL" sz="2500" dirty="0"/>
          </a:p>
        </p:txBody>
      </p:sp>
      <p:pic>
        <p:nvPicPr>
          <p:cNvPr id="7" name="Tijdelijke aanduiding voor afbeelding 6">
            <a:extLst>
              <a:ext uri="{FF2B5EF4-FFF2-40B4-BE49-F238E27FC236}">
                <a16:creationId xmlns:a16="http://schemas.microsoft.com/office/drawing/2014/main" id="{554C95D0-2E8B-48AF-AEEA-D486F604AB4E}"/>
              </a:ext>
            </a:extLst>
          </p:cNvPr>
          <p:cNvPicPr>
            <a:picLocks noGrp="1" noChangeAspect="1"/>
          </p:cNvPicPr>
          <p:nvPr>
            <p:ph idx="1"/>
          </p:nvPr>
        </p:nvPicPr>
        <p:blipFill rotWithShape="1">
          <a:blip r:embed="rId3"/>
          <a:srcRect l="60909" t="17776" r="7405" b="9301"/>
          <a:stretch/>
        </p:blipFill>
        <p:spPr>
          <a:xfrm>
            <a:off x="2292626" y="1309353"/>
            <a:ext cx="7606748" cy="5251784"/>
          </a:xfrm>
          <a:noFill/>
        </p:spPr>
      </p:pic>
    </p:spTree>
    <p:extLst>
      <p:ext uri="{BB962C8B-B14F-4D97-AF65-F5344CB8AC3E}">
        <p14:creationId xmlns:p14="http://schemas.microsoft.com/office/powerpoint/2010/main" val="647849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D4ED4E1-FA19-4C79-94B2-40F17BDDC0E3}"/>
              </a:ext>
            </a:extLst>
          </p:cNvPr>
          <p:cNvSpPr>
            <a:spLocks noGrp="1"/>
          </p:cNvSpPr>
          <p:nvPr>
            <p:ph type="title"/>
          </p:nvPr>
        </p:nvSpPr>
        <p:spPr>
          <a:xfrm>
            <a:off x="371476" y="296863"/>
            <a:ext cx="8140757" cy="1160403"/>
          </a:xfrm>
        </p:spPr>
        <p:txBody>
          <a:bodyPr/>
          <a:lstStyle/>
          <a:p>
            <a:r>
              <a:rPr lang="nl-NL" dirty="0"/>
              <a:t>Aanleiding en context</a:t>
            </a:r>
            <a:br>
              <a:rPr lang="nl-NL" dirty="0"/>
            </a:br>
            <a:endParaRPr lang="nl-NL" dirty="0"/>
          </a:p>
        </p:txBody>
      </p:sp>
      <p:sp>
        <p:nvSpPr>
          <p:cNvPr id="7" name="Tijdelijke aanduiding voor tekst 6">
            <a:extLst>
              <a:ext uri="{FF2B5EF4-FFF2-40B4-BE49-F238E27FC236}">
                <a16:creationId xmlns:a16="http://schemas.microsoft.com/office/drawing/2014/main" id="{4CB9BD84-A6F7-48F5-B76B-82081DD29D72}"/>
              </a:ext>
            </a:extLst>
          </p:cNvPr>
          <p:cNvSpPr>
            <a:spLocks noGrp="1"/>
          </p:cNvSpPr>
          <p:nvPr>
            <p:ph type="body" sz="quarter" idx="13"/>
          </p:nvPr>
        </p:nvSpPr>
        <p:spPr/>
        <p:txBody>
          <a:bodyPr/>
          <a:lstStyle/>
          <a:p>
            <a:pPr marL="342900" indent="-342900">
              <a:buAutoNum type="arabicPeriod"/>
            </a:pPr>
            <a:r>
              <a:rPr lang="nl-NL" dirty="0"/>
              <a:t>Opzoek naar een uitdaging</a:t>
            </a:r>
            <a:br>
              <a:rPr lang="nl-NL" dirty="0"/>
            </a:br>
            <a:r>
              <a:rPr lang="nl-NL" sz="1600" i="1" dirty="0"/>
              <a:t>Waarom ga je iets doen, welk probleem, welke uitdaging of kansen</a:t>
            </a:r>
            <a:endParaRPr lang="nl-NL" sz="1600" dirty="0"/>
          </a:p>
          <a:p>
            <a:pPr marL="342900" indent="-342900">
              <a:buAutoNum type="arabicPeriod"/>
            </a:pPr>
            <a:r>
              <a:rPr lang="nl-NL" dirty="0"/>
              <a:t>Instrumenten om aanleiding en context in beeld te brengen</a:t>
            </a:r>
            <a:br>
              <a:rPr lang="nl-NL" dirty="0"/>
            </a:br>
            <a:r>
              <a:rPr lang="nl-NL" sz="1600" i="1" dirty="0" err="1"/>
              <a:t>Quickscan</a:t>
            </a:r>
            <a:r>
              <a:rPr lang="nl-NL" sz="1600" i="1" dirty="0"/>
              <a:t> van feiten</a:t>
            </a:r>
            <a:br>
              <a:rPr lang="nl-NL" sz="1600" i="1" dirty="0"/>
            </a:br>
            <a:r>
              <a:rPr lang="nl-NL" sz="1600" i="1" dirty="0"/>
              <a:t>Macroanalyses zoals DESTEP en SWOT</a:t>
            </a:r>
            <a:br>
              <a:rPr lang="nl-NL" sz="1600" i="1" dirty="0"/>
            </a:br>
            <a:r>
              <a:rPr lang="nl-NL" sz="1600" i="1" dirty="0"/>
              <a:t>Levenscyclusanalyse (LCA)</a:t>
            </a:r>
            <a:br>
              <a:rPr lang="nl-NL" sz="1600" i="1" dirty="0"/>
            </a:br>
            <a:r>
              <a:rPr lang="nl-NL" sz="1600" i="1" dirty="0"/>
              <a:t>Trendanalyses</a:t>
            </a:r>
            <a:br>
              <a:rPr lang="nl-NL" sz="1600" i="1" dirty="0"/>
            </a:br>
            <a:r>
              <a:rPr lang="nl-NL" sz="1600" i="1" dirty="0"/>
              <a:t>Omgeving analyse</a:t>
            </a:r>
          </a:p>
          <a:p>
            <a:pPr marL="342900" indent="-342900">
              <a:buAutoNum type="arabicPeriod"/>
            </a:pPr>
            <a:endParaRPr lang="nl-NL" dirty="0"/>
          </a:p>
          <a:p>
            <a:pPr marL="0" indent="0">
              <a:buNone/>
            </a:pPr>
            <a:endParaRPr lang="nl-NL" dirty="0"/>
          </a:p>
          <a:p>
            <a:pPr marL="342900" indent="-342900">
              <a:buAutoNum type="arabicPeriod"/>
            </a:pPr>
            <a:endParaRPr lang="nl-NL" dirty="0"/>
          </a:p>
        </p:txBody>
      </p:sp>
      <p:sp>
        <p:nvSpPr>
          <p:cNvPr id="9" name="Tijdelijke aanduiding voor tekst 8">
            <a:extLst>
              <a:ext uri="{FF2B5EF4-FFF2-40B4-BE49-F238E27FC236}">
                <a16:creationId xmlns:a16="http://schemas.microsoft.com/office/drawing/2014/main" id="{CEFE1E0E-F352-4762-9316-B08AADDB05BF}"/>
              </a:ext>
            </a:extLst>
          </p:cNvPr>
          <p:cNvSpPr>
            <a:spLocks noGrp="1"/>
          </p:cNvSpPr>
          <p:nvPr>
            <p:ph type="body" sz="quarter" idx="15"/>
          </p:nvPr>
        </p:nvSpPr>
        <p:spPr/>
        <p:txBody>
          <a:bodyPr/>
          <a:lstStyle/>
          <a:p>
            <a:endParaRPr lang="nl-NL"/>
          </a:p>
        </p:txBody>
      </p:sp>
      <p:pic>
        <p:nvPicPr>
          <p:cNvPr id="9218" name="Picture 2" descr="Setting your personal context - Tom McCallum">
            <a:extLst>
              <a:ext uri="{FF2B5EF4-FFF2-40B4-BE49-F238E27FC236}">
                <a16:creationId xmlns:a16="http://schemas.microsoft.com/office/drawing/2014/main" id="{F1AADDA4-19E0-4886-B91B-D80808F45715}"/>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 t="-53096" r="-9858" b="-81635"/>
          <a:stretch/>
        </p:blipFill>
        <p:spPr bwMode="auto">
          <a:xfrm>
            <a:off x="6175377" y="169683"/>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3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6746C-8D41-40E2-B85E-F4C1EF1A69A4}"/>
              </a:ext>
            </a:extLst>
          </p:cNvPr>
          <p:cNvSpPr>
            <a:spLocks noGrp="1"/>
          </p:cNvSpPr>
          <p:nvPr>
            <p:ph type="title"/>
          </p:nvPr>
        </p:nvSpPr>
        <p:spPr/>
        <p:txBody>
          <a:bodyPr/>
          <a:lstStyle/>
          <a:p>
            <a:r>
              <a:rPr lang="nl-NL" dirty="0"/>
              <a:t>Droom</a:t>
            </a:r>
          </a:p>
        </p:txBody>
      </p:sp>
      <p:sp>
        <p:nvSpPr>
          <p:cNvPr id="3" name="Tijdelijke aanduiding voor tekst 2">
            <a:extLst>
              <a:ext uri="{FF2B5EF4-FFF2-40B4-BE49-F238E27FC236}">
                <a16:creationId xmlns:a16="http://schemas.microsoft.com/office/drawing/2014/main" id="{14D65462-0EC3-4B96-882F-6D4496E7A5B6}"/>
              </a:ext>
            </a:extLst>
          </p:cNvPr>
          <p:cNvSpPr>
            <a:spLocks noGrp="1"/>
          </p:cNvSpPr>
          <p:nvPr>
            <p:ph type="body" sz="quarter" idx="13"/>
          </p:nvPr>
        </p:nvSpPr>
        <p:spPr>
          <a:xfrm>
            <a:off x="365125" y="1068715"/>
            <a:ext cx="5645150" cy="4419599"/>
          </a:xfrm>
        </p:spPr>
        <p:txBody>
          <a:bodyPr/>
          <a:lstStyle/>
          <a:p>
            <a:pPr marL="0" indent="0">
              <a:buNone/>
            </a:pPr>
            <a:r>
              <a:rPr lang="nl-NL" dirty="0"/>
              <a:t>Waarom is een droom belangrijk in het BMT?</a:t>
            </a:r>
          </a:p>
          <a:p>
            <a:pPr marL="0" indent="0">
              <a:buNone/>
            </a:pPr>
            <a:r>
              <a:rPr lang="nl-NL" dirty="0"/>
              <a:t>De stip op de horizon, een toekomst vaststellen. </a:t>
            </a:r>
          </a:p>
          <a:p>
            <a:pPr marL="0" indent="0">
              <a:buNone/>
            </a:pPr>
            <a:r>
              <a:rPr lang="nl-NL" dirty="0"/>
              <a:t>Dromen wordt makkelijker met </a:t>
            </a:r>
            <a:r>
              <a:rPr lang="nl-NL" b="1" dirty="0" err="1"/>
              <a:t>framen</a:t>
            </a:r>
            <a:r>
              <a:rPr lang="nl-NL" b="1" dirty="0"/>
              <a:t>:</a:t>
            </a:r>
          </a:p>
          <a:p>
            <a:pPr marL="0" indent="0">
              <a:buNone/>
            </a:pPr>
            <a:r>
              <a:rPr lang="nl-NL" i="1" dirty="0"/>
              <a:t>is een overtuigingstechniek uit de </a:t>
            </a:r>
            <a:r>
              <a:rPr lang="nl-NL" i="1" dirty="0" err="1"/>
              <a:t>communicatietehniek</a:t>
            </a:r>
            <a:r>
              <a:rPr lang="nl-NL" i="1" dirty="0"/>
              <a:t>. </a:t>
            </a:r>
          </a:p>
          <a:p>
            <a:pPr marL="0" indent="0">
              <a:buNone/>
            </a:pPr>
            <a:endParaRPr lang="nl-NL" i="1" dirty="0"/>
          </a:p>
          <a:p>
            <a:pPr marL="0" indent="0">
              <a:buNone/>
            </a:pPr>
            <a:r>
              <a:rPr lang="nl-NL" b="1" dirty="0"/>
              <a:t> Hoe kan je het beste </a:t>
            </a:r>
            <a:r>
              <a:rPr lang="nl-NL" b="1" dirty="0" err="1"/>
              <a:t>framen</a:t>
            </a:r>
            <a:r>
              <a:rPr lang="nl-NL" b="1" dirty="0"/>
              <a:t>/dromen:</a:t>
            </a:r>
          </a:p>
          <a:p>
            <a:pPr marL="0" indent="0">
              <a:buNone/>
            </a:pPr>
            <a:endParaRPr lang="nl-NL" i="1" dirty="0"/>
          </a:p>
          <a:p>
            <a:pPr marL="342900" indent="-342900">
              <a:buAutoNum type="arabicPeriod"/>
            </a:pPr>
            <a:r>
              <a:rPr lang="nl-NL" i="1" dirty="0"/>
              <a:t>Eerst waarden, dan woorden en beeld</a:t>
            </a:r>
          </a:p>
          <a:p>
            <a:pPr marL="342900" indent="-342900">
              <a:buAutoNum type="arabicPeriod"/>
            </a:pPr>
            <a:r>
              <a:rPr lang="nl-NL" i="1" dirty="0"/>
              <a:t>Wees duidelijk, kies voor eenvoud</a:t>
            </a:r>
          </a:p>
          <a:p>
            <a:pPr marL="342900" indent="-342900">
              <a:buAutoNum type="arabicPeriod"/>
            </a:pPr>
            <a:r>
              <a:rPr lang="nl-NL" i="1" dirty="0"/>
              <a:t>Maak een ‘zwarte’ lijst van foute woorden</a:t>
            </a:r>
          </a:p>
          <a:p>
            <a:pPr marL="342900" indent="-342900">
              <a:buAutoNum type="arabicPeriod"/>
            </a:pPr>
            <a:r>
              <a:rPr lang="nl-NL" i="1" dirty="0"/>
              <a:t>Wees consistent en houd vol (herhalen)</a:t>
            </a:r>
          </a:p>
          <a:p>
            <a:pPr marL="342900" indent="-342900">
              <a:buAutoNum type="arabicPeriod"/>
            </a:pPr>
            <a:r>
              <a:rPr lang="nl-NL" i="1" dirty="0"/>
              <a:t>Heb plezier aan </a:t>
            </a:r>
            <a:r>
              <a:rPr lang="nl-NL" i="1" dirty="0" err="1"/>
              <a:t>framen</a:t>
            </a:r>
            <a:endParaRPr lang="nl-NL" i="1" dirty="0"/>
          </a:p>
        </p:txBody>
      </p:sp>
      <p:sp>
        <p:nvSpPr>
          <p:cNvPr id="5" name="Tijdelijke aanduiding voor tekst 4">
            <a:extLst>
              <a:ext uri="{FF2B5EF4-FFF2-40B4-BE49-F238E27FC236}">
                <a16:creationId xmlns:a16="http://schemas.microsoft.com/office/drawing/2014/main" id="{04935A6B-2130-47D4-BE31-54AA85677424}"/>
              </a:ext>
            </a:extLst>
          </p:cNvPr>
          <p:cNvSpPr>
            <a:spLocks noGrp="1"/>
          </p:cNvSpPr>
          <p:nvPr>
            <p:ph type="body" sz="quarter" idx="15"/>
          </p:nvPr>
        </p:nvSpPr>
        <p:spPr/>
        <p:txBody>
          <a:bodyPr/>
          <a:lstStyle/>
          <a:p>
            <a:endParaRPr lang="nl-NL"/>
          </a:p>
        </p:txBody>
      </p:sp>
      <p:pic>
        <p:nvPicPr>
          <p:cNvPr id="10242" name="Picture 2" descr="Blog - Wat betekent mijn droom?">
            <a:extLst>
              <a:ext uri="{FF2B5EF4-FFF2-40B4-BE49-F238E27FC236}">
                <a16:creationId xmlns:a16="http://schemas.microsoft.com/office/drawing/2014/main" id="{F0B50E24-9E2B-4E9E-BEBA-6748B8C854B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74536" r="-9259" b="-74536"/>
          <a:stretch/>
        </p:blipFill>
        <p:spPr bwMode="auto">
          <a:xfrm>
            <a:off x="6096000" y="0"/>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7DC2F-6BB8-47AA-A38A-05938D6A31BD}"/>
              </a:ext>
            </a:extLst>
          </p:cNvPr>
          <p:cNvSpPr>
            <a:spLocks noGrp="1"/>
          </p:cNvSpPr>
          <p:nvPr>
            <p:ph type="title"/>
          </p:nvPr>
        </p:nvSpPr>
        <p:spPr/>
        <p:txBody>
          <a:bodyPr/>
          <a:lstStyle/>
          <a:p>
            <a:r>
              <a:rPr lang="nl-NL" dirty="0"/>
              <a:t>Propositie</a:t>
            </a:r>
            <a:br>
              <a:rPr lang="nl-NL" dirty="0"/>
            </a:br>
            <a:endParaRPr lang="nl-NL" dirty="0"/>
          </a:p>
        </p:txBody>
      </p:sp>
      <p:sp>
        <p:nvSpPr>
          <p:cNvPr id="3" name="Tijdelijke aanduiding voor tekst 2">
            <a:extLst>
              <a:ext uri="{FF2B5EF4-FFF2-40B4-BE49-F238E27FC236}">
                <a16:creationId xmlns:a16="http://schemas.microsoft.com/office/drawing/2014/main" id="{670CFB95-A91E-4C4D-86AB-39B1669CD7D7}"/>
              </a:ext>
            </a:extLst>
          </p:cNvPr>
          <p:cNvSpPr>
            <a:spLocks noGrp="1"/>
          </p:cNvSpPr>
          <p:nvPr>
            <p:ph type="body" sz="quarter" idx="13"/>
          </p:nvPr>
        </p:nvSpPr>
        <p:spPr/>
        <p:txBody>
          <a:bodyPr/>
          <a:lstStyle/>
          <a:p>
            <a:pPr marL="0" indent="0">
              <a:buNone/>
            </a:pPr>
            <a:r>
              <a:rPr lang="nl-NL" dirty="0"/>
              <a:t>Een businessmodel is gebaseerd op een uitgewerkte waarde- of </a:t>
            </a:r>
            <a:r>
              <a:rPr lang="nl-NL" dirty="0" err="1"/>
              <a:t>businessprositie</a:t>
            </a:r>
            <a:r>
              <a:rPr lang="nl-NL" dirty="0"/>
              <a:t>. </a:t>
            </a:r>
            <a:r>
              <a:rPr lang="nl-NL" b="1" dirty="0"/>
              <a:t>Lost een probleem op</a:t>
            </a:r>
            <a:r>
              <a:rPr lang="nl-NL" dirty="0"/>
              <a:t> en </a:t>
            </a:r>
            <a:r>
              <a:rPr lang="nl-NL" b="1" dirty="0"/>
              <a:t>voorziet in behoefte</a:t>
            </a:r>
            <a:r>
              <a:rPr lang="nl-NL" dirty="0"/>
              <a:t>.</a:t>
            </a:r>
          </a:p>
          <a:p>
            <a:pPr marL="0" indent="0">
              <a:buNone/>
            </a:pPr>
            <a:endParaRPr lang="nl-NL" dirty="0"/>
          </a:p>
          <a:p>
            <a:pPr marL="0" indent="0">
              <a:buNone/>
            </a:pPr>
            <a:r>
              <a:rPr lang="nl-NL" dirty="0"/>
              <a:t>Waaruit kan je </a:t>
            </a:r>
            <a:r>
              <a:rPr lang="nl-NL" dirty="0" err="1"/>
              <a:t>waardencreëren</a:t>
            </a:r>
            <a:r>
              <a:rPr lang="nl-NL" dirty="0"/>
              <a:t>? </a:t>
            </a:r>
          </a:p>
          <a:p>
            <a:pPr marL="0" indent="0">
              <a:buNone/>
            </a:pPr>
            <a:endParaRPr lang="nl-NL" dirty="0"/>
          </a:p>
          <a:p>
            <a:pPr marL="0" indent="0">
              <a:buNone/>
            </a:pPr>
            <a:r>
              <a:rPr lang="nl-NL" dirty="0"/>
              <a:t>Bijvoorbeeld:</a:t>
            </a:r>
          </a:p>
          <a:p>
            <a:pPr marL="342900" indent="-342900">
              <a:buAutoNum type="arabicPeriod"/>
            </a:pPr>
            <a:r>
              <a:rPr lang="nl-NL" dirty="0"/>
              <a:t>Waardecreatie uit transformatie </a:t>
            </a:r>
          </a:p>
          <a:p>
            <a:pPr marL="342900" indent="-342900">
              <a:buAutoNum type="arabicPeriod"/>
            </a:pPr>
            <a:r>
              <a:rPr lang="nl-NL" dirty="0"/>
              <a:t>Waardecreatie uit recycling</a:t>
            </a:r>
          </a:p>
          <a:p>
            <a:pPr marL="342900" indent="-342900">
              <a:buAutoNum type="arabicPeriod"/>
            </a:pPr>
            <a:r>
              <a:rPr lang="nl-NL" dirty="0"/>
              <a:t>Waardecreatie door waardenbehoud</a:t>
            </a:r>
          </a:p>
          <a:p>
            <a:pPr marL="342900" indent="-342900">
              <a:buAutoNum type="arabicPeriod"/>
            </a:pPr>
            <a:r>
              <a:rPr lang="nl-NL" dirty="0"/>
              <a:t>Waardecreatie door restauratie</a:t>
            </a:r>
          </a:p>
          <a:p>
            <a:pPr marL="342900" indent="-342900">
              <a:buAutoNum type="arabicPeriod"/>
            </a:pPr>
            <a:r>
              <a:rPr lang="nl-NL" dirty="0"/>
              <a:t>Waardecreatie uit regeneratie</a:t>
            </a:r>
          </a:p>
          <a:p>
            <a:pPr marL="0" indent="0">
              <a:buNone/>
            </a:pPr>
            <a:endParaRPr lang="nl-NL" dirty="0"/>
          </a:p>
        </p:txBody>
      </p:sp>
      <p:sp>
        <p:nvSpPr>
          <p:cNvPr id="5" name="Tijdelijke aanduiding voor tekst 4">
            <a:extLst>
              <a:ext uri="{FF2B5EF4-FFF2-40B4-BE49-F238E27FC236}">
                <a16:creationId xmlns:a16="http://schemas.microsoft.com/office/drawing/2014/main" id="{0FBFE0D3-B9A6-48A1-B5ED-67A9FF084504}"/>
              </a:ext>
            </a:extLst>
          </p:cNvPr>
          <p:cNvSpPr>
            <a:spLocks noGrp="1"/>
          </p:cNvSpPr>
          <p:nvPr>
            <p:ph type="body" sz="quarter" idx="15"/>
          </p:nvPr>
        </p:nvSpPr>
        <p:spPr/>
        <p:txBody>
          <a:bodyPr/>
          <a:lstStyle/>
          <a:p>
            <a:endParaRPr lang="nl-NL"/>
          </a:p>
        </p:txBody>
      </p:sp>
      <p:pic>
        <p:nvPicPr>
          <p:cNvPr id="1026" name="Picture 2" descr="Tegeltje - Perfect is goed, maar goed is beter - De Tegeltjesfabriek">
            <a:extLst>
              <a:ext uri="{FF2B5EF4-FFF2-40B4-BE49-F238E27FC236}">
                <a16:creationId xmlns:a16="http://schemas.microsoft.com/office/drawing/2014/main" id="{04B794B8-C5FD-4CB3-B241-8D9357095DC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4177" t="-14467" r="-15683" b="-20577"/>
          <a:stretch/>
        </p:blipFill>
        <p:spPr bwMode="auto">
          <a:xfrm>
            <a:off x="6175376" y="296862"/>
            <a:ext cx="6309231" cy="656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5E263-B2BA-4799-8B46-35573C3FD4A0}"/>
              </a:ext>
            </a:extLst>
          </p:cNvPr>
          <p:cNvSpPr>
            <a:spLocks noGrp="1"/>
          </p:cNvSpPr>
          <p:nvPr>
            <p:ph type="title"/>
          </p:nvPr>
        </p:nvSpPr>
        <p:spPr>
          <a:xfrm>
            <a:off x="371476" y="313640"/>
            <a:ext cx="10260000" cy="1160403"/>
          </a:xfrm>
        </p:spPr>
        <p:txBody>
          <a:bodyPr anchor="t">
            <a:normAutofit/>
          </a:bodyPr>
          <a:lstStyle/>
          <a:p>
            <a:r>
              <a:rPr lang="nl-NL" sz="2500" dirty="0"/>
              <a:t>Businessmodel template</a:t>
            </a:r>
            <a:br>
              <a:rPr lang="nl-NL" sz="2500" dirty="0"/>
            </a:br>
            <a:br>
              <a:rPr lang="nl-NL" sz="2500" i="1" dirty="0"/>
            </a:br>
            <a:endParaRPr lang="nl-NL" sz="2500" dirty="0"/>
          </a:p>
        </p:txBody>
      </p:sp>
      <p:pic>
        <p:nvPicPr>
          <p:cNvPr id="7" name="Tijdelijke aanduiding voor afbeelding 6">
            <a:extLst>
              <a:ext uri="{FF2B5EF4-FFF2-40B4-BE49-F238E27FC236}">
                <a16:creationId xmlns:a16="http://schemas.microsoft.com/office/drawing/2014/main" id="{554C95D0-2E8B-48AF-AEEA-D486F604AB4E}"/>
              </a:ext>
            </a:extLst>
          </p:cNvPr>
          <p:cNvPicPr>
            <a:picLocks noGrp="1" noChangeAspect="1"/>
          </p:cNvPicPr>
          <p:nvPr>
            <p:ph idx="1"/>
          </p:nvPr>
        </p:nvPicPr>
        <p:blipFill rotWithShape="1">
          <a:blip r:embed="rId3"/>
          <a:srcRect l="60909" t="17776" r="7405" b="9301"/>
          <a:stretch/>
        </p:blipFill>
        <p:spPr>
          <a:xfrm>
            <a:off x="2292626" y="1309353"/>
            <a:ext cx="7606748" cy="5251784"/>
          </a:xfrm>
          <a:noFill/>
        </p:spPr>
      </p:pic>
      <p:sp>
        <p:nvSpPr>
          <p:cNvPr id="3" name="Ovaal 2">
            <a:extLst>
              <a:ext uri="{FF2B5EF4-FFF2-40B4-BE49-F238E27FC236}">
                <a16:creationId xmlns:a16="http://schemas.microsoft.com/office/drawing/2014/main" id="{F47BC2C1-D08E-60C9-318D-8D54C9BEE6DF}"/>
              </a:ext>
            </a:extLst>
          </p:cNvPr>
          <p:cNvSpPr/>
          <p:nvPr/>
        </p:nvSpPr>
        <p:spPr>
          <a:xfrm>
            <a:off x="2792626" y="2907957"/>
            <a:ext cx="2949146" cy="1886465"/>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92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9D6EB5EE-C446-4D2A-853B-1CCCA6095BA1}"/>
              </a:ext>
            </a:extLst>
          </p:cNvPr>
          <p:cNvSpPr>
            <a:spLocks noGrp="1"/>
          </p:cNvSpPr>
          <p:nvPr>
            <p:ph type="title"/>
          </p:nvPr>
        </p:nvSpPr>
        <p:spPr/>
        <p:txBody>
          <a:bodyPr/>
          <a:lstStyle/>
          <a:p>
            <a:r>
              <a:rPr lang="nl-NL" sz="2800" dirty="0"/>
              <a:t>Onderscheid in basistypen businessmodellen </a:t>
            </a:r>
          </a:p>
        </p:txBody>
      </p:sp>
      <p:sp>
        <p:nvSpPr>
          <p:cNvPr id="13" name="Tijdelijke aanduiding voor tekst 12">
            <a:extLst>
              <a:ext uri="{FF2B5EF4-FFF2-40B4-BE49-F238E27FC236}">
                <a16:creationId xmlns:a16="http://schemas.microsoft.com/office/drawing/2014/main" id="{D54B9869-E8A9-4089-9D78-247C31D2415C}"/>
              </a:ext>
            </a:extLst>
          </p:cNvPr>
          <p:cNvSpPr>
            <a:spLocks noGrp="1"/>
          </p:cNvSpPr>
          <p:nvPr>
            <p:ph type="body" sz="quarter" idx="13"/>
          </p:nvPr>
        </p:nvSpPr>
        <p:spPr/>
        <p:txBody>
          <a:bodyPr/>
          <a:lstStyle/>
          <a:p>
            <a:r>
              <a:rPr lang="nl-NL" b="1" dirty="0"/>
              <a:t>Platform-businessmodel</a:t>
            </a:r>
          </a:p>
          <a:p>
            <a:pPr marL="0" indent="0">
              <a:buNone/>
            </a:pPr>
            <a:r>
              <a:rPr lang="nl-NL" dirty="0"/>
              <a:t>Doel </a:t>
            </a:r>
            <a:r>
              <a:rPr lang="nl-NL" b="1" dirty="0"/>
              <a:t>beter</a:t>
            </a:r>
            <a:r>
              <a:rPr lang="nl-NL" dirty="0"/>
              <a:t> en </a:t>
            </a:r>
            <a:r>
              <a:rPr lang="nl-NL" b="1" dirty="0"/>
              <a:t>efficiënter gebruik </a:t>
            </a:r>
            <a:r>
              <a:rPr lang="nl-NL" dirty="0"/>
              <a:t>te maken van wat we hebben. </a:t>
            </a:r>
            <a:r>
              <a:rPr lang="nl-NL" sz="1600" i="1" dirty="0"/>
              <a:t>Zoals een slimme koelkast die precies bij kan houden wat er in en uit gaat en hier op automatisch bestellingen uitvoert.  </a:t>
            </a:r>
          </a:p>
          <a:p>
            <a:pPr marL="0" indent="0">
              <a:buNone/>
            </a:pPr>
            <a:r>
              <a:rPr lang="nl-NL" sz="1600" dirty="0"/>
              <a:t>Vaak wordt dit businessmodel gekoppeld aan de functionele of deeleconomie. </a:t>
            </a:r>
            <a:endParaRPr lang="nl-NL" dirty="0"/>
          </a:p>
          <a:p>
            <a:pPr marL="0" indent="0">
              <a:buNone/>
            </a:pPr>
            <a:endParaRPr lang="nl-NL" dirty="0"/>
          </a:p>
          <a:p>
            <a:r>
              <a:rPr lang="nl-NL" b="1" dirty="0"/>
              <a:t>Community-</a:t>
            </a:r>
            <a:r>
              <a:rPr lang="nl-NL" b="1" dirty="0" err="1"/>
              <a:t>based</a:t>
            </a:r>
            <a:r>
              <a:rPr lang="nl-NL" b="1" dirty="0"/>
              <a:t> businessmodel</a:t>
            </a:r>
          </a:p>
          <a:p>
            <a:pPr marL="0" indent="0">
              <a:buNone/>
            </a:pPr>
            <a:r>
              <a:rPr lang="nl-NL" dirty="0"/>
              <a:t>Een businessmodel </a:t>
            </a:r>
            <a:r>
              <a:rPr lang="nl-NL" b="1" dirty="0"/>
              <a:t>gevormd </a:t>
            </a:r>
            <a:r>
              <a:rPr lang="nl-NL" dirty="0"/>
              <a:t>om een </a:t>
            </a:r>
            <a:r>
              <a:rPr lang="nl-NL" b="1" dirty="0"/>
              <a:t>community</a:t>
            </a:r>
            <a:r>
              <a:rPr lang="nl-NL" dirty="0"/>
              <a:t>, denk hierbij aan zorg, voedsel, verzekeringen en energie</a:t>
            </a:r>
          </a:p>
          <a:p>
            <a:pPr marL="0" indent="0">
              <a:buNone/>
            </a:pPr>
            <a:endParaRPr lang="nl-NL" dirty="0"/>
          </a:p>
          <a:p>
            <a:r>
              <a:rPr lang="nl-NL" b="1" dirty="0"/>
              <a:t>Circulair model</a:t>
            </a:r>
          </a:p>
          <a:p>
            <a:pPr marL="0" indent="0">
              <a:buNone/>
            </a:pPr>
            <a:r>
              <a:rPr lang="nl-NL" dirty="0"/>
              <a:t>Het doel van dit businessmodel is </a:t>
            </a:r>
            <a:r>
              <a:rPr lang="nl-NL" b="1" dirty="0"/>
              <a:t>producte</a:t>
            </a:r>
            <a:r>
              <a:rPr lang="nl-NL" dirty="0"/>
              <a:t>n en </a:t>
            </a:r>
            <a:r>
              <a:rPr lang="nl-NL" b="1" dirty="0"/>
              <a:t>grondstoffen</a:t>
            </a:r>
            <a:r>
              <a:rPr lang="nl-NL" dirty="0"/>
              <a:t> zo te ontwikkelen dat ze </a:t>
            </a:r>
            <a:r>
              <a:rPr lang="nl-NL" b="1" dirty="0"/>
              <a:t>onbeperkt </a:t>
            </a:r>
            <a:r>
              <a:rPr lang="nl-NL" dirty="0"/>
              <a:t>in </a:t>
            </a:r>
            <a:r>
              <a:rPr lang="nl-NL" b="1" dirty="0"/>
              <a:t>roulatie </a:t>
            </a:r>
            <a:r>
              <a:rPr lang="nl-NL" dirty="0"/>
              <a:t>gehouden kunnen worden. Het streven naar waardenbehoud.</a:t>
            </a:r>
          </a:p>
        </p:txBody>
      </p:sp>
      <p:pic>
        <p:nvPicPr>
          <p:cNvPr id="17" name="Tijdelijke aanduiding voor afbeelding 16">
            <a:extLst>
              <a:ext uri="{FF2B5EF4-FFF2-40B4-BE49-F238E27FC236}">
                <a16:creationId xmlns:a16="http://schemas.microsoft.com/office/drawing/2014/main" id="{228B51DF-857B-4A1B-8962-2174B8641954}"/>
              </a:ext>
            </a:extLst>
          </p:cNvPr>
          <p:cNvPicPr>
            <a:picLocks noGrp="1" noChangeAspect="1"/>
          </p:cNvPicPr>
          <p:nvPr>
            <p:ph type="pic" sz="quarter" idx="14"/>
          </p:nvPr>
        </p:nvPicPr>
        <p:blipFill rotWithShape="1">
          <a:blip r:embed="rId2"/>
          <a:srcRect l="61612" t="21547" r="22693" b="32946"/>
          <a:stretch/>
        </p:blipFill>
        <p:spPr>
          <a:xfrm>
            <a:off x="6629399" y="841384"/>
            <a:ext cx="5317435" cy="4625139"/>
          </a:xfrm>
        </p:spPr>
      </p:pic>
      <p:sp>
        <p:nvSpPr>
          <p:cNvPr id="15" name="Tijdelijke aanduiding voor tekst 14">
            <a:extLst>
              <a:ext uri="{FF2B5EF4-FFF2-40B4-BE49-F238E27FC236}">
                <a16:creationId xmlns:a16="http://schemas.microsoft.com/office/drawing/2014/main" id="{5369B761-6674-47C0-A414-A6CA852DC30C}"/>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349657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4AE4-6391-4246-9714-27609680FB70}"/>
              </a:ext>
            </a:extLst>
          </p:cNvPr>
          <p:cNvSpPr>
            <a:spLocks noGrp="1"/>
          </p:cNvSpPr>
          <p:nvPr>
            <p:ph type="title"/>
          </p:nvPr>
        </p:nvSpPr>
        <p:spPr>
          <a:xfrm>
            <a:off x="371476" y="296863"/>
            <a:ext cx="5638799" cy="1160403"/>
          </a:xfrm>
        </p:spPr>
        <p:txBody>
          <a:bodyPr anchor="t">
            <a:normAutofit/>
          </a:bodyPr>
          <a:lstStyle/>
          <a:p>
            <a:r>
              <a:rPr lang="nl-NL" dirty="0"/>
              <a:t>Platform-businessmodellen</a:t>
            </a:r>
          </a:p>
        </p:txBody>
      </p:sp>
      <p:sp>
        <p:nvSpPr>
          <p:cNvPr id="3" name="Tijdelijke aanduiding voor inhoud 2">
            <a:extLst>
              <a:ext uri="{FF2B5EF4-FFF2-40B4-BE49-F238E27FC236}">
                <a16:creationId xmlns:a16="http://schemas.microsoft.com/office/drawing/2014/main" id="{1DEE02E8-7147-4682-A30D-79ED3B63A20E}"/>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kumimoji="0" lang="nl-NL" b="0" i="0" u="none" strike="noStrike" kern="1200" cap="none" spc="0" normalizeH="0" baseline="0" noProof="0" dirty="0">
                <a:ln>
                  <a:noFill/>
                </a:ln>
                <a:effectLst/>
                <a:uLnTx/>
                <a:uFillTx/>
              </a:rPr>
              <a:t>Doel </a:t>
            </a:r>
            <a:r>
              <a:rPr kumimoji="0" lang="nl-NL" b="1" i="0" u="none" strike="noStrike" kern="1200" cap="none" spc="0" normalizeH="0" baseline="0" noProof="0" dirty="0">
                <a:ln>
                  <a:noFill/>
                </a:ln>
                <a:effectLst/>
                <a:uLnTx/>
                <a:uFillTx/>
              </a:rPr>
              <a:t>beter</a:t>
            </a:r>
            <a:r>
              <a:rPr kumimoji="0" lang="nl-NL" b="0" i="0" u="none" strike="noStrike" kern="1200" cap="none" spc="0" normalizeH="0" baseline="0" noProof="0" dirty="0">
                <a:ln>
                  <a:noFill/>
                </a:ln>
                <a:effectLst/>
                <a:uLnTx/>
                <a:uFillTx/>
              </a:rPr>
              <a:t> en </a:t>
            </a:r>
            <a:r>
              <a:rPr kumimoji="0" lang="nl-NL" b="1" i="0" u="none" strike="noStrike" kern="1200" cap="none" spc="0" normalizeH="0" baseline="0" noProof="0" dirty="0">
                <a:ln>
                  <a:noFill/>
                </a:ln>
                <a:effectLst/>
                <a:uLnTx/>
                <a:uFillTx/>
              </a:rPr>
              <a:t>efficiënter gebruik </a:t>
            </a:r>
            <a:r>
              <a:rPr kumimoji="0" lang="nl-NL" b="0" i="0" u="none" strike="noStrike" kern="1200" cap="none" spc="0" normalizeH="0" baseline="0" noProof="0" dirty="0">
                <a:ln>
                  <a:noFill/>
                </a:ln>
                <a:effectLst/>
                <a:uLnTx/>
                <a:uFillTx/>
              </a:rPr>
              <a:t>te maken van wat we hebben.</a:t>
            </a:r>
          </a:p>
          <a:p>
            <a:pPr marL="0" indent="0">
              <a:spcAft>
                <a:spcPts val="600"/>
              </a:spcAft>
              <a:buNone/>
            </a:pPr>
            <a:endParaRPr lang="nl-NL" dirty="0"/>
          </a:p>
          <a:p>
            <a:pPr marL="0" indent="0">
              <a:spcAft>
                <a:spcPts val="600"/>
              </a:spcAft>
              <a:buNone/>
            </a:pPr>
            <a:r>
              <a:rPr lang="nl-NL" dirty="0"/>
              <a:t>Wat wordt er door veel mensen gebruikt maar hebben we niet altijd nodig?</a:t>
            </a:r>
          </a:p>
          <a:p>
            <a:pPr marL="0" indent="0">
              <a:spcAft>
                <a:spcPts val="600"/>
              </a:spcAft>
              <a:buNone/>
            </a:pPr>
            <a:endParaRPr lang="nl-NL" dirty="0"/>
          </a:p>
          <a:p>
            <a:pPr marL="0" indent="0">
              <a:spcAft>
                <a:spcPts val="600"/>
              </a:spcAft>
              <a:buNone/>
            </a:pPr>
            <a:r>
              <a:rPr lang="nl-NL" dirty="0"/>
              <a:t>Wie of welke bedrijven zijn actief als platform-businessmodellen?</a:t>
            </a:r>
          </a:p>
        </p:txBody>
      </p:sp>
      <p:pic>
        <p:nvPicPr>
          <p:cNvPr id="6146" name="Picture 2" descr="brainstormen •">
            <a:extLst>
              <a:ext uri="{FF2B5EF4-FFF2-40B4-BE49-F238E27FC236}">
                <a16:creationId xmlns:a16="http://schemas.microsoft.com/office/drawing/2014/main" id="{96D0DA28-A730-4701-9D1C-B2438D0C9661}"/>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23494" r="18165"/>
          <a:stretch/>
        </p:blipFill>
        <p:spPr bwMode="auto">
          <a:xfrm>
            <a:off x="6175377" y="10"/>
            <a:ext cx="6016622" cy="6857990"/>
          </a:xfrm>
          <a:prstGeom prst="rect">
            <a:avLst/>
          </a:prstGeom>
          <a:solidFill>
            <a:srgbClr val="FFFFFF"/>
          </a:solidFill>
        </p:spPr>
      </p:pic>
      <p:sp>
        <p:nvSpPr>
          <p:cNvPr id="71" name="Text Placeholder 4">
            <a:extLst>
              <a:ext uri="{FF2B5EF4-FFF2-40B4-BE49-F238E27FC236}">
                <a16:creationId xmlns:a16="http://schemas.microsoft.com/office/drawing/2014/main" id="{3799B1CF-07CF-4645-8B73-E4F857CE99C4}"/>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39404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ktplaats logo – Marktplaats Perskamer">
            <a:extLst>
              <a:ext uri="{FF2B5EF4-FFF2-40B4-BE49-F238E27FC236}">
                <a16:creationId xmlns:a16="http://schemas.microsoft.com/office/drawing/2014/main" id="{B90A3BDB-0A9E-F468-12B1-483CE4AD2F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496165"/>
            <a:ext cx="571500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erby, le pure player néerlandais de l'économie du partage entre voisins">
            <a:extLst>
              <a:ext uri="{FF2B5EF4-FFF2-40B4-BE49-F238E27FC236}">
                <a16:creationId xmlns:a16="http://schemas.microsoft.com/office/drawing/2014/main" id="{ED5E9E9A-A390-FEB6-BEDF-91B763D93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79" y="2116281"/>
            <a:ext cx="5691621" cy="37944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o Good To Go - FødevareBanken">
            <a:extLst>
              <a:ext uri="{FF2B5EF4-FFF2-40B4-BE49-F238E27FC236}">
                <a16:creationId xmlns:a16="http://schemas.microsoft.com/office/drawing/2014/main" id="{C7214784-B92D-BC33-1D24-46A16BC81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266" y="2547071"/>
            <a:ext cx="5586349" cy="293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2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ircular Economy As A Way Of Increasing Efficiency In Organizations - The  Porto Protocol">
            <a:extLst>
              <a:ext uri="{FF2B5EF4-FFF2-40B4-BE49-F238E27FC236}">
                <a16:creationId xmlns:a16="http://schemas.microsoft.com/office/drawing/2014/main" id="{40D1350A-504F-533B-CF9B-771F2FC6E0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57" t="277" r="3508" b="80"/>
          <a:stretch/>
        </p:blipFill>
        <p:spPr bwMode="auto">
          <a:xfrm>
            <a:off x="1887793" y="126760"/>
            <a:ext cx="8416414" cy="660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1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4AE4-6391-4246-9714-27609680FB70}"/>
              </a:ext>
            </a:extLst>
          </p:cNvPr>
          <p:cNvSpPr>
            <a:spLocks noGrp="1"/>
          </p:cNvSpPr>
          <p:nvPr>
            <p:ph type="title"/>
          </p:nvPr>
        </p:nvSpPr>
        <p:spPr>
          <a:xfrm>
            <a:off x="371476" y="296863"/>
            <a:ext cx="5638799" cy="1160403"/>
          </a:xfrm>
        </p:spPr>
        <p:txBody>
          <a:bodyPr anchor="t">
            <a:normAutofit/>
          </a:bodyPr>
          <a:lstStyle/>
          <a:p>
            <a:r>
              <a:rPr lang="nl-NL" dirty="0"/>
              <a:t>Community-</a:t>
            </a:r>
            <a:r>
              <a:rPr lang="nl-NL" dirty="0" err="1"/>
              <a:t>based</a:t>
            </a:r>
            <a:r>
              <a:rPr lang="nl-NL" dirty="0"/>
              <a:t> businessmodellen</a:t>
            </a:r>
          </a:p>
        </p:txBody>
      </p:sp>
      <p:sp>
        <p:nvSpPr>
          <p:cNvPr id="3" name="Tijdelijke aanduiding voor inhoud 2">
            <a:extLst>
              <a:ext uri="{FF2B5EF4-FFF2-40B4-BE49-F238E27FC236}">
                <a16:creationId xmlns:a16="http://schemas.microsoft.com/office/drawing/2014/main" id="{1DEE02E8-7147-4682-A30D-79ED3B63A20E}"/>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Een businessmodel </a:t>
            </a:r>
            <a:r>
              <a:rPr lang="nl-NL" b="1" dirty="0"/>
              <a:t>gevormd </a:t>
            </a:r>
            <a:r>
              <a:rPr lang="nl-NL" dirty="0"/>
              <a:t>om een </a:t>
            </a:r>
            <a:r>
              <a:rPr lang="nl-NL" b="1" dirty="0"/>
              <a:t>community</a:t>
            </a:r>
            <a:r>
              <a:rPr lang="nl-NL" dirty="0"/>
              <a:t>, denk hierbij aan zorg, voedsel, verzekeringen en energie.</a:t>
            </a:r>
          </a:p>
          <a:p>
            <a:pPr marL="0" indent="0">
              <a:spcAft>
                <a:spcPts val="600"/>
              </a:spcAft>
              <a:buNone/>
            </a:pPr>
            <a:endParaRPr lang="nl-NL" dirty="0"/>
          </a:p>
          <a:p>
            <a:pPr marL="0" indent="0">
              <a:spcAft>
                <a:spcPts val="600"/>
              </a:spcAft>
              <a:buNone/>
            </a:pPr>
            <a:r>
              <a:rPr lang="nl-NL" dirty="0"/>
              <a:t>Dit is vaak lokaal en georganiseerd door burgers of lokale ondernemingen, zolang het maar een vorm van ‘winst’ oplevert voor de betrokken partijen.</a:t>
            </a:r>
          </a:p>
          <a:p>
            <a:pPr marL="0" indent="0">
              <a:spcAft>
                <a:spcPts val="600"/>
              </a:spcAft>
              <a:buNone/>
            </a:pPr>
            <a:endParaRPr lang="nl-NL" dirty="0"/>
          </a:p>
          <a:p>
            <a:pPr marL="342900" indent="-342900">
              <a:spcAft>
                <a:spcPts val="600"/>
              </a:spcAft>
              <a:buAutoNum type="arabicPeriod"/>
            </a:pPr>
            <a:r>
              <a:rPr lang="nl-NL" dirty="0"/>
              <a:t>Samen investeren</a:t>
            </a:r>
          </a:p>
          <a:p>
            <a:pPr marL="342900" indent="-342900">
              <a:spcAft>
                <a:spcPts val="600"/>
              </a:spcAft>
              <a:buAutoNum type="arabicPeriod"/>
            </a:pPr>
            <a:r>
              <a:rPr lang="nl-NL" dirty="0"/>
              <a:t>Delen van de opbrengst</a:t>
            </a:r>
          </a:p>
          <a:p>
            <a:pPr marL="342900" indent="-342900">
              <a:spcAft>
                <a:spcPts val="600"/>
              </a:spcAft>
              <a:buAutoNum type="arabicPeriod"/>
            </a:pPr>
            <a:r>
              <a:rPr lang="nl-NL" dirty="0"/>
              <a:t>Meervoudige waardencreatie </a:t>
            </a:r>
          </a:p>
        </p:txBody>
      </p:sp>
      <p:pic>
        <p:nvPicPr>
          <p:cNvPr id="7170" name="Picture 2" descr="Community-Based Protection - Child Protection at the IRC">
            <a:extLst>
              <a:ext uri="{FF2B5EF4-FFF2-40B4-BE49-F238E27FC236}">
                <a16:creationId xmlns:a16="http://schemas.microsoft.com/office/drawing/2014/main" id="{CB61A7BE-97D8-4204-90A7-8C7477033602}"/>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1993" t="-9905" r="-18380" b="-20499"/>
          <a:stretch/>
        </p:blipFill>
        <p:spPr bwMode="auto">
          <a:xfrm>
            <a:off x="6175377" y="10"/>
            <a:ext cx="6016622" cy="6857990"/>
          </a:xfrm>
          <a:prstGeom prst="rect">
            <a:avLst/>
          </a:prstGeom>
          <a:solidFill>
            <a:srgbClr val="FFFFFF"/>
          </a:solidFill>
        </p:spPr>
      </p:pic>
      <p:sp>
        <p:nvSpPr>
          <p:cNvPr id="72" name="Text Placeholder 4">
            <a:extLst>
              <a:ext uri="{FF2B5EF4-FFF2-40B4-BE49-F238E27FC236}">
                <a16:creationId xmlns:a16="http://schemas.microsoft.com/office/drawing/2014/main" id="{5B002099-D160-4792-9E80-899AB16D2F19}"/>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95129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F7E421FE-5D0F-97A4-FB84-9451DD2520C6}"/>
              </a:ext>
            </a:extLst>
          </p:cNvPr>
          <p:cNvPicPr>
            <a:picLocks noGrp="1" noChangeAspect="1"/>
          </p:cNvPicPr>
          <p:nvPr>
            <p:ph idx="1"/>
          </p:nvPr>
        </p:nvPicPr>
        <p:blipFill>
          <a:blip r:embed="rId2"/>
          <a:stretch>
            <a:fillRect/>
          </a:stretch>
        </p:blipFill>
        <p:spPr>
          <a:xfrm>
            <a:off x="1087754" y="4857314"/>
            <a:ext cx="7037937" cy="784950"/>
          </a:xfrm>
        </p:spPr>
      </p:pic>
    </p:spTree>
    <p:extLst>
      <p:ext uri="{BB962C8B-B14F-4D97-AF65-F5344CB8AC3E}">
        <p14:creationId xmlns:p14="http://schemas.microsoft.com/office/powerpoint/2010/main" val="2404037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4AE4-6391-4246-9714-27609680FB70}"/>
              </a:ext>
            </a:extLst>
          </p:cNvPr>
          <p:cNvSpPr>
            <a:spLocks noGrp="1"/>
          </p:cNvSpPr>
          <p:nvPr>
            <p:ph type="title"/>
          </p:nvPr>
        </p:nvSpPr>
        <p:spPr>
          <a:xfrm>
            <a:off x="371476" y="296863"/>
            <a:ext cx="5803901" cy="1160403"/>
          </a:xfrm>
        </p:spPr>
        <p:txBody>
          <a:bodyPr anchor="b">
            <a:normAutofit/>
          </a:bodyPr>
          <a:lstStyle/>
          <a:p>
            <a:r>
              <a:rPr lang="nl-NL" dirty="0"/>
              <a:t>Circulair businessmodel</a:t>
            </a:r>
          </a:p>
        </p:txBody>
      </p:sp>
      <p:sp>
        <p:nvSpPr>
          <p:cNvPr id="3" name="Tijdelijke aanduiding voor inhoud 2">
            <a:extLst>
              <a:ext uri="{FF2B5EF4-FFF2-40B4-BE49-F238E27FC236}">
                <a16:creationId xmlns:a16="http://schemas.microsoft.com/office/drawing/2014/main" id="{1DEE02E8-7147-4682-A30D-79ED3B63A20E}"/>
              </a:ext>
            </a:extLst>
          </p:cNvPr>
          <p:cNvSpPr>
            <a:spLocks noGrp="1"/>
          </p:cNvSpPr>
          <p:nvPr>
            <p:ph type="body" sz="quarter" idx="13"/>
          </p:nvPr>
        </p:nvSpPr>
        <p:spPr/>
        <p:txBody>
          <a:bodyPr>
            <a:normAutofit/>
          </a:bodyPr>
          <a:lstStyle/>
          <a:p>
            <a:pPr marL="0" indent="0">
              <a:spcAft>
                <a:spcPts val="600"/>
              </a:spcAft>
              <a:buNone/>
            </a:pPr>
            <a:r>
              <a:rPr lang="nl-NL" dirty="0"/>
              <a:t>Het doel van dit businessmodel is </a:t>
            </a:r>
            <a:r>
              <a:rPr lang="nl-NL" b="1" dirty="0"/>
              <a:t>producte</a:t>
            </a:r>
            <a:r>
              <a:rPr lang="nl-NL" dirty="0"/>
              <a:t>n en </a:t>
            </a:r>
            <a:r>
              <a:rPr lang="nl-NL" b="1" dirty="0"/>
              <a:t>grondstoffen</a:t>
            </a:r>
            <a:r>
              <a:rPr lang="nl-NL" dirty="0"/>
              <a:t> zo te ontwikkelen dat ze </a:t>
            </a:r>
            <a:r>
              <a:rPr lang="nl-NL" b="1" dirty="0"/>
              <a:t>onbeperkt </a:t>
            </a:r>
            <a:r>
              <a:rPr lang="nl-NL" dirty="0"/>
              <a:t>in </a:t>
            </a:r>
            <a:r>
              <a:rPr lang="nl-NL" b="1" dirty="0"/>
              <a:t>roulatie </a:t>
            </a:r>
            <a:r>
              <a:rPr lang="nl-NL" dirty="0"/>
              <a:t>gehouden kunnen worden. Het streven naar waardenbehoud.</a:t>
            </a:r>
          </a:p>
        </p:txBody>
      </p:sp>
      <p:pic>
        <p:nvPicPr>
          <p:cNvPr id="4098" name="Picture 2" descr="Circulaire Business Model Canvas biedt nieuwe kansen voor partners  Madaster&amp;#39; | Smart WorkPlace">
            <a:extLst>
              <a:ext uri="{FF2B5EF4-FFF2-40B4-BE49-F238E27FC236}">
                <a16:creationId xmlns:a16="http://schemas.microsoft.com/office/drawing/2014/main" id="{BC848A7A-F69A-4857-A348-F8D5FD340E5A}"/>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565" b="749"/>
          <a:stretch/>
        </p:blipFill>
        <p:spPr bwMode="auto">
          <a:xfrm>
            <a:off x="6164071" y="1582994"/>
            <a:ext cx="5656454" cy="4139943"/>
          </a:xfrm>
          <a:prstGeom prst="rect">
            <a:avLst/>
          </a:prstGeom>
          <a:solidFill>
            <a:srgbClr val="FFFFFF"/>
          </a:solidFill>
        </p:spPr>
      </p:pic>
    </p:spTree>
    <p:extLst>
      <p:ext uri="{BB962C8B-B14F-4D97-AF65-F5344CB8AC3E}">
        <p14:creationId xmlns:p14="http://schemas.microsoft.com/office/powerpoint/2010/main" val="1044275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AIRPHONE crée le premier smartphone éthique et modulaire. - BipiZ">
            <a:extLst>
              <a:ext uri="{FF2B5EF4-FFF2-40B4-BE49-F238E27FC236}">
                <a16:creationId xmlns:a16="http://schemas.microsoft.com/office/drawing/2014/main" id="{780F7944-56DD-5E4A-20EA-939CB305E3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475" y="2141281"/>
            <a:ext cx="11449050" cy="355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23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C36FCE5-243E-4A54-B0DF-CCC5CCE4967B}"/>
              </a:ext>
            </a:extLst>
          </p:cNvPr>
          <p:cNvPicPr>
            <a:picLocks noGrp="1" noChangeAspect="1"/>
          </p:cNvPicPr>
          <p:nvPr>
            <p:ph type="pic" sz="quarter" idx="14"/>
          </p:nvPr>
        </p:nvPicPr>
        <p:blipFill rotWithShape="1">
          <a:blip r:embed="rId3"/>
          <a:srcRect l="26144" t="36387" r="50049" b="31266"/>
          <a:stretch/>
        </p:blipFill>
        <p:spPr>
          <a:xfrm>
            <a:off x="354957" y="275092"/>
            <a:ext cx="11482086" cy="5723487"/>
          </a:xfrm>
        </p:spPr>
      </p:pic>
    </p:spTree>
    <p:extLst>
      <p:ext uri="{BB962C8B-B14F-4D97-AF65-F5344CB8AC3E}">
        <p14:creationId xmlns:p14="http://schemas.microsoft.com/office/powerpoint/2010/main" val="133508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C25CC034-1C0D-4E08-AE0C-CFB47959A7DC}"/>
              </a:ext>
            </a:extLst>
          </p:cNvPr>
          <p:cNvPicPr>
            <a:picLocks noGrp="1" noChangeAspect="1"/>
          </p:cNvPicPr>
          <p:nvPr>
            <p:ph type="pic" sz="quarter" idx="14"/>
          </p:nvPr>
        </p:nvPicPr>
        <p:blipFill rotWithShape="1">
          <a:blip r:embed="rId3"/>
          <a:srcRect l="14934" t="22098" r="62789" b="25114"/>
          <a:stretch/>
        </p:blipFill>
        <p:spPr>
          <a:xfrm>
            <a:off x="2635169" y="173621"/>
            <a:ext cx="6921661" cy="6016867"/>
          </a:xfrm>
        </p:spPr>
      </p:pic>
    </p:spTree>
    <p:extLst>
      <p:ext uri="{BB962C8B-B14F-4D97-AF65-F5344CB8AC3E}">
        <p14:creationId xmlns:p14="http://schemas.microsoft.com/office/powerpoint/2010/main" val="194197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06D41-6F4E-42DD-BB5B-1BC0797403C4}"/>
              </a:ext>
            </a:extLst>
          </p:cNvPr>
          <p:cNvSpPr>
            <a:spLocks noGrp="1"/>
          </p:cNvSpPr>
          <p:nvPr>
            <p:ph type="title"/>
          </p:nvPr>
        </p:nvSpPr>
        <p:spPr>
          <a:xfrm>
            <a:off x="606959" y="447849"/>
            <a:ext cx="3932237" cy="635620"/>
          </a:xfrm>
        </p:spPr>
        <p:txBody>
          <a:bodyPr/>
          <a:lstStyle/>
          <a:p>
            <a:r>
              <a:rPr lang="nl-NL" dirty="0"/>
              <a:t>Waardebehoud</a:t>
            </a:r>
          </a:p>
        </p:txBody>
      </p:sp>
      <p:sp>
        <p:nvSpPr>
          <p:cNvPr id="4" name="Tijdelijke aanduiding voor tekst 3">
            <a:extLst>
              <a:ext uri="{FF2B5EF4-FFF2-40B4-BE49-F238E27FC236}">
                <a16:creationId xmlns:a16="http://schemas.microsoft.com/office/drawing/2014/main" id="{94D708DE-2543-44E2-90BB-2E66F89C0707}"/>
              </a:ext>
            </a:extLst>
          </p:cNvPr>
          <p:cNvSpPr>
            <a:spLocks noGrp="1"/>
          </p:cNvSpPr>
          <p:nvPr>
            <p:ph type="body" sz="half" idx="2"/>
          </p:nvPr>
        </p:nvSpPr>
        <p:spPr>
          <a:xfrm>
            <a:off x="606959" y="1248938"/>
            <a:ext cx="5275810" cy="5365108"/>
          </a:xfrm>
        </p:spPr>
        <p:txBody>
          <a:bodyPr/>
          <a:lstStyle/>
          <a:p>
            <a:pPr algn="l" fontAlgn="base">
              <a:buFont typeface="+mj-lt"/>
              <a:buAutoNum type="arabicPeriod"/>
            </a:pPr>
            <a:r>
              <a:rPr lang="nl-NL" sz="1800" b="1" i="0" dirty="0">
                <a:effectLst/>
              </a:rPr>
              <a:t>Inkoop</a:t>
            </a:r>
            <a:r>
              <a:rPr lang="nl-NL" sz="1800" b="0" i="0" dirty="0">
                <a:effectLst/>
              </a:rPr>
              <a:t> </a:t>
            </a:r>
            <a:br>
              <a:rPr lang="nl-NL" sz="1800" b="0" i="0" dirty="0">
                <a:effectLst/>
              </a:rPr>
            </a:br>
            <a:r>
              <a:rPr lang="nl-NL" sz="1800" b="0" i="0" dirty="0">
                <a:effectLst/>
              </a:rPr>
              <a:t>(voorkomen van het gebruik van producten);</a:t>
            </a:r>
          </a:p>
          <a:p>
            <a:pPr algn="l" fontAlgn="base">
              <a:buFont typeface="+mj-lt"/>
              <a:buAutoNum type="arabicPeriod"/>
            </a:pPr>
            <a:r>
              <a:rPr lang="nl-NL" sz="1800" b="1" i="0" dirty="0">
                <a:effectLst/>
              </a:rPr>
              <a:t>Procesoptimalisaties</a:t>
            </a:r>
            <a:r>
              <a:rPr lang="nl-NL" sz="1800" b="0" i="0" dirty="0">
                <a:effectLst/>
              </a:rPr>
              <a:t> </a:t>
            </a:r>
            <a:br>
              <a:rPr lang="nl-NL" sz="1800" b="0" i="0" dirty="0">
                <a:effectLst/>
              </a:rPr>
            </a:br>
            <a:r>
              <a:rPr lang="nl-NL" sz="1800" b="0" i="0" dirty="0">
                <a:effectLst/>
              </a:rPr>
              <a:t>(zuinig gebruik van producten);</a:t>
            </a:r>
          </a:p>
          <a:p>
            <a:pPr algn="l" fontAlgn="base">
              <a:buFont typeface="+mj-lt"/>
              <a:buAutoNum type="arabicPeriod"/>
            </a:pPr>
            <a:r>
              <a:rPr lang="nl-NL" sz="1800" b="1" i="0" dirty="0">
                <a:effectLst/>
              </a:rPr>
              <a:t>Reststromen </a:t>
            </a:r>
            <a:r>
              <a:rPr lang="nl-NL" sz="1800" b="1" i="0" dirty="0" err="1">
                <a:effectLst/>
              </a:rPr>
              <a:t>verwaarden</a:t>
            </a:r>
            <a:br>
              <a:rPr lang="nl-NL" sz="1800" b="1" i="0" dirty="0">
                <a:effectLst/>
              </a:rPr>
            </a:br>
            <a:r>
              <a:rPr lang="nl-NL" sz="1800" b="0" i="0" dirty="0">
                <a:effectLst/>
              </a:rPr>
              <a:t> (maximaliseren van de restwaarde van producten).</a:t>
            </a:r>
          </a:p>
          <a:p>
            <a:pPr algn="l" fontAlgn="base">
              <a:buFont typeface="+mj-lt"/>
              <a:buAutoNum type="arabicPeriod" startAt="4"/>
            </a:pPr>
            <a:r>
              <a:rPr lang="nl-NL" sz="1800" b="1" i="0" dirty="0">
                <a:effectLst/>
              </a:rPr>
              <a:t>Business modellen;</a:t>
            </a:r>
          </a:p>
          <a:p>
            <a:pPr algn="l" fontAlgn="base">
              <a:buFont typeface="+mj-lt"/>
              <a:buAutoNum type="arabicPeriod" startAt="4"/>
            </a:pPr>
            <a:r>
              <a:rPr lang="nl-NL" sz="1800" b="1" i="0" dirty="0">
                <a:effectLst/>
              </a:rPr>
              <a:t>Strategie;</a:t>
            </a:r>
          </a:p>
          <a:p>
            <a:pPr algn="l" fontAlgn="base">
              <a:buFont typeface="+mj-lt"/>
              <a:buAutoNum type="arabicPeriod" startAt="4"/>
            </a:pPr>
            <a:r>
              <a:rPr lang="nl-NL" sz="1800" b="1" i="0" dirty="0">
                <a:effectLst/>
              </a:rPr>
              <a:t>Imago;</a:t>
            </a:r>
          </a:p>
          <a:p>
            <a:pPr algn="l" fontAlgn="base">
              <a:buFont typeface="+mj-lt"/>
              <a:buAutoNum type="arabicPeriod" startAt="4"/>
            </a:pPr>
            <a:r>
              <a:rPr lang="nl-NL" sz="1800" b="1" i="0" dirty="0">
                <a:effectLst/>
              </a:rPr>
              <a:t>Ketens.</a:t>
            </a:r>
          </a:p>
          <a:p>
            <a:endParaRPr lang="nl-NL" dirty="0"/>
          </a:p>
        </p:txBody>
      </p:sp>
      <p:pic>
        <p:nvPicPr>
          <p:cNvPr id="5122" name="Picture 2" descr="7 keer meer resultaat met circulair - waarde vermeerderen">
            <a:extLst>
              <a:ext uri="{FF2B5EF4-FFF2-40B4-BE49-F238E27FC236}">
                <a16:creationId xmlns:a16="http://schemas.microsoft.com/office/drawing/2014/main" id="{8BCA261E-5E32-4592-8E2A-6B386F13E4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6853" y="3357229"/>
            <a:ext cx="5995546" cy="30258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 keer meer resultaat met circulair - Waardebehoud">
            <a:extLst>
              <a:ext uri="{FF2B5EF4-FFF2-40B4-BE49-F238E27FC236}">
                <a16:creationId xmlns:a16="http://schemas.microsoft.com/office/drawing/2014/main" id="{CE39E4DA-D4F3-4AAD-9D00-DD3DBA88E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853" y="243955"/>
            <a:ext cx="5998188" cy="2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5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 bronafbeelding bekijken">
            <a:extLst>
              <a:ext uri="{FF2B5EF4-FFF2-40B4-BE49-F238E27FC236}">
                <a16:creationId xmlns:a16="http://schemas.microsoft.com/office/drawing/2014/main" id="{79C7F49F-9268-47AB-86C0-A960F67DB93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173480" y="653781"/>
            <a:ext cx="7645637" cy="555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45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50C726-2EA9-4244-E37C-EEA73DDC1348}"/>
              </a:ext>
            </a:extLst>
          </p:cNvPr>
          <p:cNvSpPr>
            <a:spLocks noGrp="1"/>
          </p:cNvSpPr>
          <p:nvPr>
            <p:ph type="title"/>
          </p:nvPr>
        </p:nvSpPr>
        <p:spPr/>
        <p:txBody>
          <a:bodyPr/>
          <a:lstStyle/>
          <a:p>
            <a:r>
              <a:rPr lang="nl-NL" dirty="0"/>
              <a:t>Systeemdenken </a:t>
            </a:r>
          </a:p>
        </p:txBody>
      </p:sp>
      <p:sp>
        <p:nvSpPr>
          <p:cNvPr id="6" name="Tijdelijke aanduiding voor tekst 5">
            <a:extLst>
              <a:ext uri="{FF2B5EF4-FFF2-40B4-BE49-F238E27FC236}">
                <a16:creationId xmlns:a16="http://schemas.microsoft.com/office/drawing/2014/main" id="{105AB6CF-C228-5335-310D-AC356C410CEC}"/>
              </a:ext>
            </a:extLst>
          </p:cNvPr>
          <p:cNvSpPr>
            <a:spLocks noGrp="1"/>
          </p:cNvSpPr>
          <p:nvPr>
            <p:ph type="body" sz="quarter" idx="14"/>
          </p:nvPr>
        </p:nvSpPr>
        <p:spPr/>
        <p:txBody>
          <a:bodyPr/>
          <a:lstStyle/>
          <a:p>
            <a:r>
              <a:rPr lang="nl-NL" dirty="0"/>
              <a:t>2. </a:t>
            </a:r>
          </a:p>
        </p:txBody>
      </p:sp>
      <p:pic>
        <p:nvPicPr>
          <p:cNvPr id="8" name="Tijdelijke aanduiding voor afbeelding 7">
            <a:extLst>
              <a:ext uri="{FF2B5EF4-FFF2-40B4-BE49-F238E27FC236}">
                <a16:creationId xmlns:a16="http://schemas.microsoft.com/office/drawing/2014/main" id="{D83A04C7-A58A-0ECF-095F-0E2455519BC9}"/>
              </a:ext>
            </a:extLst>
          </p:cNvPr>
          <p:cNvPicPr>
            <a:picLocks noGrp="1" noChangeAspect="1"/>
          </p:cNvPicPr>
          <p:nvPr>
            <p:ph type="pic" sz="quarter" idx="13"/>
          </p:nvPr>
        </p:nvPicPr>
        <p:blipFill>
          <a:blip r:embed="rId2"/>
          <a:srcRect t="31055" b="31055"/>
          <a:stretch>
            <a:fillRect/>
          </a:stretch>
        </p:blipFill>
        <p:spPr>
          <a:prstGeom prst="rect">
            <a:avLst/>
          </a:prstGeom>
        </p:spPr>
      </p:pic>
    </p:spTree>
    <p:extLst>
      <p:ext uri="{BB962C8B-B14F-4D97-AF65-F5344CB8AC3E}">
        <p14:creationId xmlns:p14="http://schemas.microsoft.com/office/powerpoint/2010/main" val="350455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4A7A6-A751-4CAF-C49E-FA714481CE3D}"/>
              </a:ext>
            </a:extLst>
          </p:cNvPr>
          <p:cNvSpPr>
            <a:spLocks noGrp="1"/>
          </p:cNvSpPr>
          <p:nvPr>
            <p:ph type="title"/>
          </p:nvPr>
        </p:nvSpPr>
        <p:spPr/>
        <p:txBody>
          <a:bodyPr/>
          <a:lstStyle/>
          <a:p>
            <a:r>
              <a:rPr lang="nl-NL" dirty="0"/>
              <a:t>Systeemdenken</a:t>
            </a:r>
          </a:p>
        </p:txBody>
      </p:sp>
      <p:sp>
        <p:nvSpPr>
          <p:cNvPr id="3" name="Tijdelijke aanduiding voor tekst 2">
            <a:extLst>
              <a:ext uri="{FF2B5EF4-FFF2-40B4-BE49-F238E27FC236}">
                <a16:creationId xmlns:a16="http://schemas.microsoft.com/office/drawing/2014/main" id="{0FB77E21-26CD-CBC8-798C-5AAF33982BFB}"/>
              </a:ext>
            </a:extLst>
          </p:cNvPr>
          <p:cNvSpPr>
            <a:spLocks noGrp="1"/>
          </p:cNvSpPr>
          <p:nvPr>
            <p:ph type="body" sz="quarter" idx="13"/>
          </p:nvPr>
        </p:nvSpPr>
        <p:spPr/>
        <p:txBody>
          <a:bodyPr/>
          <a:lstStyle/>
          <a:p>
            <a:pPr marL="0" indent="0">
              <a:buNone/>
            </a:pPr>
            <a:r>
              <a:rPr lang="nl-NL" b="1" dirty="0"/>
              <a:t>Systeemdenken</a:t>
            </a:r>
            <a:r>
              <a:rPr lang="nl-NL" dirty="0"/>
              <a:t> is een manier van denken die de complexiteit van de werkelijkheid probeert te begrijpen door te kijken naar de relaties en interacties tussen de verschillende elementen van een systeem. </a:t>
            </a:r>
          </a:p>
          <a:p>
            <a:pPr marL="0" indent="0">
              <a:buNone/>
            </a:pPr>
            <a:endParaRPr lang="nl-NL" dirty="0"/>
          </a:p>
          <a:p>
            <a:pPr marL="0" indent="0">
              <a:buNone/>
            </a:pPr>
            <a:endParaRPr lang="nl-NL" dirty="0"/>
          </a:p>
        </p:txBody>
      </p:sp>
      <p:pic>
        <p:nvPicPr>
          <p:cNvPr id="7170" name="Picture 2" descr="Jadranka Njegovan (HR/NL), beeldmateriaal, Galerie Phoebus Rotterdam.">
            <a:extLst>
              <a:ext uri="{FF2B5EF4-FFF2-40B4-BE49-F238E27FC236}">
                <a16:creationId xmlns:a16="http://schemas.microsoft.com/office/drawing/2014/main" id="{EBC5AFD1-0FD7-7A00-A053-57062F9B011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8185" t="853" r="28489" b="-853"/>
          <a:stretch/>
        </p:blipFill>
        <p:spPr bwMode="auto">
          <a:xfrm>
            <a:off x="6260668" y="102726"/>
            <a:ext cx="5836376" cy="665254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4">
            <a:extLst>
              <a:ext uri="{FF2B5EF4-FFF2-40B4-BE49-F238E27FC236}">
                <a16:creationId xmlns:a16="http://schemas.microsoft.com/office/drawing/2014/main" id="{57768012-3886-CB36-9C0C-8D06B3712593}"/>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18099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9E301E7-1AA5-42F2-4C75-E8E4F8457A79}"/>
              </a:ext>
            </a:extLst>
          </p:cNvPr>
          <p:cNvSpPr>
            <a:spLocks noGrp="1"/>
          </p:cNvSpPr>
          <p:nvPr>
            <p:ph type="title"/>
          </p:nvPr>
        </p:nvSpPr>
        <p:spPr/>
        <p:txBody>
          <a:bodyPr/>
          <a:lstStyle/>
          <a:p>
            <a:r>
              <a:rPr lang="nl-NL" dirty="0"/>
              <a:t>Systemen zijn overal. </a:t>
            </a:r>
          </a:p>
        </p:txBody>
      </p:sp>
      <p:pic>
        <p:nvPicPr>
          <p:cNvPr id="9" name="Picture 4" descr="5e en 6e leerjaar Veldschool Dentergem: WERO Ons lichaam">
            <a:extLst>
              <a:ext uri="{FF2B5EF4-FFF2-40B4-BE49-F238E27FC236}">
                <a16:creationId xmlns:a16="http://schemas.microsoft.com/office/drawing/2014/main" id="{79D918F7-57CA-D8AE-F72E-6A398E09503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476" y="1052819"/>
            <a:ext cx="9475909" cy="5330199"/>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6F6985EE-A248-203B-C503-F18D0F649485}"/>
              </a:ext>
            </a:extLst>
          </p:cNvPr>
          <p:cNvSpPr/>
          <p:nvPr/>
        </p:nvSpPr>
        <p:spPr>
          <a:xfrm>
            <a:off x="2488223" y="949569"/>
            <a:ext cx="7517423" cy="5521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C555065D-95C9-5E24-985E-5ECCCFDC07C0}"/>
              </a:ext>
            </a:extLst>
          </p:cNvPr>
          <p:cNvSpPr txBox="1"/>
          <p:nvPr/>
        </p:nvSpPr>
        <p:spPr>
          <a:xfrm>
            <a:off x="509954" y="6471138"/>
            <a:ext cx="1978269" cy="369332"/>
          </a:xfrm>
          <a:prstGeom prst="rect">
            <a:avLst/>
          </a:prstGeom>
          <a:noFill/>
        </p:spPr>
        <p:txBody>
          <a:bodyPr wrap="square" rtlCol="0">
            <a:spAutoFit/>
          </a:bodyPr>
          <a:lstStyle/>
          <a:p>
            <a:pPr algn="ctr"/>
            <a:r>
              <a:rPr lang="nl-NL" dirty="0"/>
              <a:t>Larry</a:t>
            </a:r>
          </a:p>
        </p:txBody>
      </p:sp>
    </p:spTree>
    <p:extLst>
      <p:ext uri="{BB962C8B-B14F-4D97-AF65-F5344CB8AC3E}">
        <p14:creationId xmlns:p14="http://schemas.microsoft.com/office/powerpoint/2010/main" val="30353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4A7A6-A751-4CAF-C49E-FA714481CE3D}"/>
              </a:ext>
            </a:extLst>
          </p:cNvPr>
          <p:cNvSpPr>
            <a:spLocks noGrp="1"/>
          </p:cNvSpPr>
          <p:nvPr>
            <p:ph type="title"/>
          </p:nvPr>
        </p:nvSpPr>
        <p:spPr/>
        <p:txBody>
          <a:bodyPr/>
          <a:lstStyle/>
          <a:p>
            <a:r>
              <a:rPr lang="nl-NL" dirty="0"/>
              <a:t>Systeemdenken in de praktijk</a:t>
            </a:r>
          </a:p>
        </p:txBody>
      </p:sp>
      <p:sp>
        <p:nvSpPr>
          <p:cNvPr id="3" name="Tijdelijke aanduiding voor tekst 2">
            <a:extLst>
              <a:ext uri="{FF2B5EF4-FFF2-40B4-BE49-F238E27FC236}">
                <a16:creationId xmlns:a16="http://schemas.microsoft.com/office/drawing/2014/main" id="{0FB77E21-26CD-CBC8-798C-5AAF33982BFB}"/>
              </a:ext>
            </a:extLst>
          </p:cNvPr>
          <p:cNvSpPr>
            <a:spLocks noGrp="1"/>
          </p:cNvSpPr>
          <p:nvPr>
            <p:ph type="body" sz="quarter" idx="13"/>
          </p:nvPr>
        </p:nvSpPr>
        <p:spPr/>
        <p:txBody>
          <a:bodyPr/>
          <a:lstStyle/>
          <a:p>
            <a:pPr marL="0" indent="0" algn="just">
              <a:buNone/>
            </a:pPr>
            <a:r>
              <a:rPr lang="nl-NL" i="1" dirty="0"/>
              <a:t>Teken op een A4 drie stippen en verbind deze met elkaar. Zet er volgens één stip bij en zorg dat deze met iedere stip wordt verbonden. Herhaal dit tot dat je bij 10 stippen bent. </a:t>
            </a:r>
          </a:p>
          <a:p>
            <a:pPr marL="0" indent="0">
              <a:buNone/>
            </a:pPr>
            <a:endParaRPr lang="nl-NL" dirty="0"/>
          </a:p>
          <a:p>
            <a:pPr marL="0" indent="0">
              <a:buNone/>
            </a:pPr>
            <a:r>
              <a:rPr lang="nl-NL" b="1" dirty="0"/>
              <a:t>Hoeveel lijnen worden er getrokken om iedere punt met elkaar te verbinden?</a:t>
            </a:r>
          </a:p>
          <a:p>
            <a:pPr marL="0" indent="0">
              <a:buNone/>
            </a:pPr>
            <a:endParaRPr lang="nl-NL" dirty="0"/>
          </a:p>
          <a:p>
            <a:pPr marL="0" indent="0">
              <a:buNone/>
            </a:pPr>
            <a:endParaRPr lang="nl-NL" dirty="0"/>
          </a:p>
        </p:txBody>
      </p:sp>
      <p:pic>
        <p:nvPicPr>
          <p:cNvPr id="7170" name="Picture 2" descr="Jadranka Njegovan (HR/NL), beeldmateriaal, Galerie Phoebus Rotterdam.">
            <a:extLst>
              <a:ext uri="{FF2B5EF4-FFF2-40B4-BE49-F238E27FC236}">
                <a16:creationId xmlns:a16="http://schemas.microsoft.com/office/drawing/2014/main" id="{EBC5AFD1-0FD7-7A00-A053-57062F9B011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8185" t="853" r="28489" b="-853"/>
          <a:stretch/>
        </p:blipFill>
        <p:spPr bwMode="auto">
          <a:xfrm>
            <a:off x="6260668" y="102726"/>
            <a:ext cx="5836376" cy="665254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4">
            <a:extLst>
              <a:ext uri="{FF2B5EF4-FFF2-40B4-BE49-F238E27FC236}">
                <a16:creationId xmlns:a16="http://schemas.microsoft.com/office/drawing/2014/main" id="{57768012-3886-CB36-9C0C-8D06B3712593}"/>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77594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ysteemdenken - Wikipedia">
            <a:extLst>
              <a:ext uri="{FF2B5EF4-FFF2-40B4-BE49-F238E27FC236}">
                <a16:creationId xmlns:a16="http://schemas.microsoft.com/office/drawing/2014/main" id="{74F52A3B-6581-B2EB-48A3-95DD5530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896" y="924507"/>
            <a:ext cx="5492628" cy="549262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82B89EF-0F4E-0C02-4F3E-AFAD6DB26E63}"/>
              </a:ext>
            </a:extLst>
          </p:cNvPr>
          <p:cNvSpPr>
            <a:spLocks noGrp="1"/>
          </p:cNvSpPr>
          <p:nvPr>
            <p:ph type="title"/>
          </p:nvPr>
        </p:nvSpPr>
        <p:spPr/>
        <p:txBody>
          <a:bodyPr/>
          <a:lstStyle/>
          <a:p>
            <a:r>
              <a:rPr lang="nl-NL" dirty="0"/>
              <a:t>Systeemdenken in de economie</a:t>
            </a:r>
            <a:br>
              <a:rPr lang="nl-NL" dirty="0"/>
            </a:br>
            <a:endParaRPr lang="nl-NL" dirty="0"/>
          </a:p>
        </p:txBody>
      </p:sp>
      <p:sp>
        <p:nvSpPr>
          <p:cNvPr id="9" name="Tijdelijke aanduiding voor tekst 3">
            <a:extLst>
              <a:ext uri="{FF2B5EF4-FFF2-40B4-BE49-F238E27FC236}">
                <a16:creationId xmlns:a16="http://schemas.microsoft.com/office/drawing/2014/main" id="{A99E0788-09F2-6B62-9370-3B0BCF3E5741}"/>
              </a:ext>
            </a:extLst>
          </p:cNvPr>
          <p:cNvSpPr txBox="1">
            <a:spLocks/>
          </p:cNvSpPr>
          <p:nvPr/>
        </p:nvSpPr>
        <p:spPr>
          <a:xfrm>
            <a:off x="371475" y="1700213"/>
            <a:ext cx="5645150" cy="4419599"/>
          </a:xfrm>
          <a:prstGeom prst="rect">
            <a:avLst/>
          </a:prstGeom>
        </p:spPr>
        <p:txBody>
          <a:bodyPr vert="horz" lIns="0" tIns="0" rIns="0" bIns="0" numCol="1" spcCol="18000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p>
        </p:txBody>
      </p:sp>
      <p:sp>
        <p:nvSpPr>
          <p:cNvPr id="8" name="Tekstvak 7">
            <a:extLst>
              <a:ext uri="{FF2B5EF4-FFF2-40B4-BE49-F238E27FC236}">
                <a16:creationId xmlns:a16="http://schemas.microsoft.com/office/drawing/2014/main" id="{9AF603B8-24F7-13C6-27B4-5F030E429E36}"/>
              </a:ext>
            </a:extLst>
          </p:cNvPr>
          <p:cNvSpPr txBox="1"/>
          <p:nvPr/>
        </p:nvSpPr>
        <p:spPr>
          <a:xfrm>
            <a:off x="382779" y="1362497"/>
            <a:ext cx="5326043" cy="2308324"/>
          </a:xfrm>
          <a:prstGeom prst="rect">
            <a:avLst/>
          </a:prstGeom>
          <a:noFill/>
        </p:spPr>
        <p:txBody>
          <a:bodyPr wrap="square">
            <a:spAutoFit/>
          </a:bodyPr>
          <a:lstStyle/>
          <a:p>
            <a:pPr fontAlgn="base"/>
            <a:r>
              <a:rPr lang="nl-NL" sz="1800" dirty="0"/>
              <a:t>Iedere actor in de economie (bedrijf, persoon, organisme) is verbonden met andere actoren. </a:t>
            </a:r>
          </a:p>
          <a:p>
            <a:pPr fontAlgn="base"/>
            <a:r>
              <a:rPr lang="nl-NL" sz="1800" dirty="0"/>
              <a:t>Dit vormt samen een netwerk waarin de acties van een speler invloed hebben op andere spelers. </a:t>
            </a:r>
          </a:p>
          <a:p>
            <a:pPr fontAlgn="base"/>
            <a:endParaRPr lang="nl-NL" sz="1800" dirty="0"/>
          </a:p>
          <a:p>
            <a:pPr fontAlgn="base"/>
            <a:endParaRPr lang="nl-NL" sz="1800" dirty="0"/>
          </a:p>
          <a:p>
            <a:pPr fontAlgn="base"/>
            <a:r>
              <a:rPr lang="nl-NL" sz="1800" dirty="0"/>
              <a:t>korte én lange termijn consequenties in keuzes die gemaakt worden.</a:t>
            </a:r>
          </a:p>
        </p:txBody>
      </p:sp>
    </p:spTree>
    <p:extLst>
      <p:ext uri="{BB962C8B-B14F-4D97-AF65-F5344CB8AC3E}">
        <p14:creationId xmlns:p14="http://schemas.microsoft.com/office/powerpoint/2010/main" val="31204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1539</Words>
  <Application>Microsoft Office PowerPoint</Application>
  <PresentationFormat>Breedbeeld</PresentationFormat>
  <Paragraphs>199</Paragraphs>
  <Slides>36</Slides>
  <Notes>15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Arial</vt:lpstr>
      <vt:lpstr>Arial Black</vt:lpstr>
      <vt:lpstr>Calibri</vt:lpstr>
      <vt:lpstr>Roboto Slab</vt:lpstr>
      <vt:lpstr>ThemaYuverta</vt:lpstr>
      <vt:lpstr>Circulaire economie</vt:lpstr>
      <vt:lpstr>PowerPoint-presentatie</vt:lpstr>
      <vt:lpstr>PowerPoint-presentatie</vt:lpstr>
      <vt:lpstr>PowerPoint-presentatie</vt:lpstr>
      <vt:lpstr>Systeemdenken </vt:lpstr>
      <vt:lpstr>Systeemdenken</vt:lpstr>
      <vt:lpstr>Systemen zijn overal. </vt:lpstr>
      <vt:lpstr>Systeemdenken in de praktijk</vt:lpstr>
      <vt:lpstr>Systeemdenken in de economie </vt:lpstr>
      <vt:lpstr>Systeemdenken</vt:lpstr>
      <vt:lpstr>1. Van onderdelen naar het geheel</vt:lpstr>
      <vt:lpstr>2. Van objecten naar relaties</vt:lpstr>
      <vt:lpstr>3. Van objectieve kennis naar contextuele kennis</vt:lpstr>
      <vt:lpstr>PowerPoint-presentatie</vt:lpstr>
      <vt:lpstr>4. Van kwantiteit naar kwaliteit</vt:lpstr>
      <vt:lpstr>5. Van structuur naar proces</vt:lpstr>
      <vt:lpstr>6. Van inhoud naar patronen</vt:lpstr>
      <vt:lpstr>PowerPoint-presentatie</vt:lpstr>
      <vt:lpstr>Circulaire businessmodellen </vt:lpstr>
      <vt:lpstr>PowerPoint-presentatie</vt:lpstr>
      <vt:lpstr>PowerPoint-presentatie</vt:lpstr>
      <vt:lpstr>Duurzaam organiseren, volgens het businessmodel template  </vt:lpstr>
      <vt:lpstr>Aanleiding en context </vt:lpstr>
      <vt:lpstr>Droom</vt:lpstr>
      <vt:lpstr>Propositie </vt:lpstr>
      <vt:lpstr>Businessmodel template  </vt:lpstr>
      <vt:lpstr>Onderscheid in basistypen businessmodellen </vt:lpstr>
      <vt:lpstr>Platform-businessmodellen</vt:lpstr>
      <vt:lpstr>PowerPoint-presentatie</vt:lpstr>
      <vt:lpstr>Community-based businessmodellen</vt:lpstr>
      <vt:lpstr>PowerPoint-presentatie</vt:lpstr>
      <vt:lpstr>Circulair businessmodel</vt:lpstr>
      <vt:lpstr>PowerPoint-presentatie</vt:lpstr>
      <vt:lpstr>PowerPoint-presentatie</vt:lpstr>
      <vt:lpstr>PowerPoint-presentatie</vt:lpstr>
      <vt:lpstr>Waardebehoud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2024-01-08T10:53:48Z</dcterms:created>
  <dcterms:modified xsi:type="dcterms:W3CDTF">2024-01-10T12:43:57Z</dcterms:modified>
</cp:coreProperties>
</file>